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81" r:id="rId4"/>
    <p:sldId id="257" r:id="rId5"/>
    <p:sldId id="258" r:id="rId6"/>
    <p:sldId id="259" r:id="rId7"/>
    <p:sldId id="260" r:id="rId8"/>
    <p:sldId id="261" r:id="rId9"/>
    <p:sldId id="262" r:id="rId10"/>
    <p:sldId id="263" r:id="rId11"/>
    <p:sldId id="264" r:id="rId12"/>
    <p:sldId id="265" r:id="rId13"/>
    <p:sldId id="266" r:id="rId14"/>
    <p:sldId id="268" r:id="rId15"/>
    <p:sldId id="267" r:id="rId16"/>
    <p:sldId id="269" r:id="rId17"/>
    <p:sldId id="270" r:id="rId18"/>
    <p:sldId id="279" r:id="rId19"/>
    <p:sldId id="271" r:id="rId20"/>
    <p:sldId id="277" r:id="rId21"/>
    <p:sldId id="272" r:id="rId22"/>
    <p:sldId id="273" r:id="rId23"/>
    <p:sldId id="274" r:id="rId24"/>
    <p:sldId id="275" r:id="rId25"/>
    <p:sldId id="276" r:id="rId26"/>
    <p:sldId id="27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24830-FC79-4C4A-8B15-E4E2CF965B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CB8462-0118-4643-B29A-9ABB1CEAD4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68D304-ED70-49C5-9A30-5164D8AC10A8}"/>
              </a:ext>
            </a:extLst>
          </p:cNvPr>
          <p:cNvSpPr>
            <a:spLocks noGrp="1"/>
          </p:cNvSpPr>
          <p:nvPr>
            <p:ph type="dt" sz="half" idx="10"/>
          </p:nvPr>
        </p:nvSpPr>
        <p:spPr/>
        <p:txBody>
          <a:bodyPr/>
          <a:lstStyle/>
          <a:p>
            <a:fld id="{76264381-8342-4B87-A486-1CB2A1EBAAD1}" type="datetimeFigureOut">
              <a:rPr lang="en-US" smtClean="0"/>
              <a:t>3/7/2020</a:t>
            </a:fld>
            <a:endParaRPr lang="en-US"/>
          </a:p>
        </p:txBody>
      </p:sp>
      <p:sp>
        <p:nvSpPr>
          <p:cNvPr id="5" name="Footer Placeholder 4">
            <a:extLst>
              <a:ext uri="{FF2B5EF4-FFF2-40B4-BE49-F238E27FC236}">
                <a16:creationId xmlns:a16="http://schemas.microsoft.com/office/drawing/2014/main" id="{E625EF7E-E121-4753-8935-F55EAAFDC5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4A1500-D49E-4EE5-9E9F-5E9D3D2FC597}"/>
              </a:ext>
            </a:extLst>
          </p:cNvPr>
          <p:cNvSpPr>
            <a:spLocks noGrp="1"/>
          </p:cNvSpPr>
          <p:nvPr>
            <p:ph type="sldNum" sz="quarter" idx="12"/>
          </p:nvPr>
        </p:nvSpPr>
        <p:spPr/>
        <p:txBody>
          <a:bodyPr/>
          <a:lstStyle/>
          <a:p>
            <a:fld id="{1327072A-980E-45E6-8839-3E91C4E07F0B}" type="slidenum">
              <a:rPr lang="en-US" smtClean="0"/>
              <a:t>‹#›</a:t>
            </a:fld>
            <a:endParaRPr lang="en-US"/>
          </a:p>
        </p:txBody>
      </p:sp>
    </p:spTree>
    <p:extLst>
      <p:ext uri="{BB962C8B-B14F-4D97-AF65-F5344CB8AC3E}">
        <p14:creationId xmlns:p14="http://schemas.microsoft.com/office/powerpoint/2010/main" val="3832002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77BC9-1A88-4E32-AD94-4AB724D2244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952F4F-E9B1-4D29-BF29-47CAFD8EC0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71056F-6533-4C24-986C-B2156B4A018A}"/>
              </a:ext>
            </a:extLst>
          </p:cNvPr>
          <p:cNvSpPr>
            <a:spLocks noGrp="1"/>
          </p:cNvSpPr>
          <p:nvPr>
            <p:ph type="dt" sz="half" idx="10"/>
          </p:nvPr>
        </p:nvSpPr>
        <p:spPr/>
        <p:txBody>
          <a:bodyPr/>
          <a:lstStyle/>
          <a:p>
            <a:fld id="{76264381-8342-4B87-A486-1CB2A1EBAAD1}" type="datetimeFigureOut">
              <a:rPr lang="en-US" smtClean="0"/>
              <a:t>3/7/2020</a:t>
            </a:fld>
            <a:endParaRPr lang="en-US"/>
          </a:p>
        </p:txBody>
      </p:sp>
      <p:sp>
        <p:nvSpPr>
          <p:cNvPr id="5" name="Footer Placeholder 4">
            <a:extLst>
              <a:ext uri="{FF2B5EF4-FFF2-40B4-BE49-F238E27FC236}">
                <a16:creationId xmlns:a16="http://schemas.microsoft.com/office/drawing/2014/main" id="{73370AE0-B939-409F-8F6F-0DE0E7CBF5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7ED24C-0257-4228-86B5-F0B6761E42D4}"/>
              </a:ext>
            </a:extLst>
          </p:cNvPr>
          <p:cNvSpPr>
            <a:spLocks noGrp="1"/>
          </p:cNvSpPr>
          <p:nvPr>
            <p:ph type="sldNum" sz="quarter" idx="12"/>
          </p:nvPr>
        </p:nvSpPr>
        <p:spPr/>
        <p:txBody>
          <a:bodyPr/>
          <a:lstStyle/>
          <a:p>
            <a:fld id="{1327072A-980E-45E6-8839-3E91C4E07F0B}" type="slidenum">
              <a:rPr lang="en-US" smtClean="0"/>
              <a:t>‹#›</a:t>
            </a:fld>
            <a:endParaRPr lang="en-US"/>
          </a:p>
        </p:txBody>
      </p:sp>
    </p:spTree>
    <p:extLst>
      <p:ext uri="{BB962C8B-B14F-4D97-AF65-F5344CB8AC3E}">
        <p14:creationId xmlns:p14="http://schemas.microsoft.com/office/powerpoint/2010/main" val="4121066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94EF875-87BC-441B-A093-0534F1FB30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B36B06D-5B24-459F-A5D7-F4EC76A01D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6232EF-418B-46DB-AF60-C8743B788AD8}"/>
              </a:ext>
            </a:extLst>
          </p:cNvPr>
          <p:cNvSpPr>
            <a:spLocks noGrp="1"/>
          </p:cNvSpPr>
          <p:nvPr>
            <p:ph type="dt" sz="half" idx="10"/>
          </p:nvPr>
        </p:nvSpPr>
        <p:spPr/>
        <p:txBody>
          <a:bodyPr/>
          <a:lstStyle/>
          <a:p>
            <a:fld id="{76264381-8342-4B87-A486-1CB2A1EBAAD1}" type="datetimeFigureOut">
              <a:rPr lang="en-US" smtClean="0"/>
              <a:t>3/7/2020</a:t>
            </a:fld>
            <a:endParaRPr lang="en-US"/>
          </a:p>
        </p:txBody>
      </p:sp>
      <p:sp>
        <p:nvSpPr>
          <p:cNvPr id="5" name="Footer Placeholder 4">
            <a:extLst>
              <a:ext uri="{FF2B5EF4-FFF2-40B4-BE49-F238E27FC236}">
                <a16:creationId xmlns:a16="http://schemas.microsoft.com/office/drawing/2014/main" id="{975BD300-C1E7-4AFE-9CA8-C9ADD47FCB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B2EEF5-2131-48E5-B1FB-B7F27BA7C32E}"/>
              </a:ext>
            </a:extLst>
          </p:cNvPr>
          <p:cNvSpPr>
            <a:spLocks noGrp="1"/>
          </p:cNvSpPr>
          <p:nvPr>
            <p:ph type="sldNum" sz="quarter" idx="12"/>
          </p:nvPr>
        </p:nvSpPr>
        <p:spPr/>
        <p:txBody>
          <a:bodyPr/>
          <a:lstStyle/>
          <a:p>
            <a:fld id="{1327072A-980E-45E6-8839-3E91C4E07F0B}" type="slidenum">
              <a:rPr lang="en-US" smtClean="0"/>
              <a:t>‹#›</a:t>
            </a:fld>
            <a:endParaRPr lang="en-US"/>
          </a:p>
        </p:txBody>
      </p:sp>
    </p:spTree>
    <p:extLst>
      <p:ext uri="{BB962C8B-B14F-4D97-AF65-F5344CB8AC3E}">
        <p14:creationId xmlns:p14="http://schemas.microsoft.com/office/powerpoint/2010/main" val="497349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3CFBF-26A8-4738-873C-785795DB6A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EFF681-4B61-4E17-8D5C-A26F9CE1810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E3A5DE-0FDE-4E13-86C5-9B82C4BE04B1}"/>
              </a:ext>
            </a:extLst>
          </p:cNvPr>
          <p:cNvSpPr>
            <a:spLocks noGrp="1"/>
          </p:cNvSpPr>
          <p:nvPr>
            <p:ph type="dt" sz="half" idx="10"/>
          </p:nvPr>
        </p:nvSpPr>
        <p:spPr/>
        <p:txBody>
          <a:bodyPr/>
          <a:lstStyle/>
          <a:p>
            <a:fld id="{76264381-8342-4B87-A486-1CB2A1EBAAD1}" type="datetimeFigureOut">
              <a:rPr lang="en-US" smtClean="0"/>
              <a:t>3/7/2020</a:t>
            </a:fld>
            <a:endParaRPr lang="en-US"/>
          </a:p>
        </p:txBody>
      </p:sp>
      <p:sp>
        <p:nvSpPr>
          <p:cNvPr id="5" name="Footer Placeholder 4">
            <a:extLst>
              <a:ext uri="{FF2B5EF4-FFF2-40B4-BE49-F238E27FC236}">
                <a16:creationId xmlns:a16="http://schemas.microsoft.com/office/drawing/2014/main" id="{05EABAEA-546A-43CA-B381-F62EF367A8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45CD72-20DE-4D65-AB15-88CFC7C68441}"/>
              </a:ext>
            </a:extLst>
          </p:cNvPr>
          <p:cNvSpPr>
            <a:spLocks noGrp="1"/>
          </p:cNvSpPr>
          <p:nvPr>
            <p:ph type="sldNum" sz="quarter" idx="12"/>
          </p:nvPr>
        </p:nvSpPr>
        <p:spPr/>
        <p:txBody>
          <a:bodyPr/>
          <a:lstStyle/>
          <a:p>
            <a:fld id="{1327072A-980E-45E6-8839-3E91C4E07F0B}" type="slidenum">
              <a:rPr lang="en-US" smtClean="0"/>
              <a:t>‹#›</a:t>
            </a:fld>
            <a:endParaRPr lang="en-US"/>
          </a:p>
        </p:txBody>
      </p:sp>
    </p:spTree>
    <p:extLst>
      <p:ext uri="{BB962C8B-B14F-4D97-AF65-F5344CB8AC3E}">
        <p14:creationId xmlns:p14="http://schemas.microsoft.com/office/powerpoint/2010/main" val="4227047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0EEB0-48A0-412A-ACF0-2B38641D3C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8C6ED4A-821C-4DC8-AD3B-72A1ED450C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44653E-3291-4056-9151-55EBED226280}"/>
              </a:ext>
            </a:extLst>
          </p:cNvPr>
          <p:cNvSpPr>
            <a:spLocks noGrp="1"/>
          </p:cNvSpPr>
          <p:nvPr>
            <p:ph type="dt" sz="half" idx="10"/>
          </p:nvPr>
        </p:nvSpPr>
        <p:spPr/>
        <p:txBody>
          <a:bodyPr/>
          <a:lstStyle/>
          <a:p>
            <a:fld id="{76264381-8342-4B87-A486-1CB2A1EBAAD1}" type="datetimeFigureOut">
              <a:rPr lang="en-US" smtClean="0"/>
              <a:t>3/7/2020</a:t>
            </a:fld>
            <a:endParaRPr lang="en-US"/>
          </a:p>
        </p:txBody>
      </p:sp>
      <p:sp>
        <p:nvSpPr>
          <p:cNvPr id="5" name="Footer Placeholder 4">
            <a:extLst>
              <a:ext uri="{FF2B5EF4-FFF2-40B4-BE49-F238E27FC236}">
                <a16:creationId xmlns:a16="http://schemas.microsoft.com/office/drawing/2014/main" id="{1B568133-6B84-4DEE-97B0-51941EA591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04B09F-BBA5-425B-8868-4B8ECA61B262}"/>
              </a:ext>
            </a:extLst>
          </p:cNvPr>
          <p:cNvSpPr>
            <a:spLocks noGrp="1"/>
          </p:cNvSpPr>
          <p:nvPr>
            <p:ph type="sldNum" sz="quarter" idx="12"/>
          </p:nvPr>
        </p:nvSpPr>
        <p:spPr/>
        <p:txBody>
          <a:bodyPr/>
          <a:lstStyle/>
          <a:p>
            <a:fld id="{1327072A-980E-45E6-8839-3E91C4E07F0B}" type="slidenum">
              <a:rPr lang="en-US" smtClean="0"/>
              <a:t>‹#›</a:t>
            </a:fld>
            <a:endParaRPr lang="en-US"/>
          </a:p>
        </p:txBody>
      </p:sp>
    </p:spTree>
    <p:extLst>
      <p:ext uri="{BB962C8B-B14F-4D97-AF65-F5344CB8AC3E}">
        <p14:creationId xmlns:p14="http://schemas.microsoft.com/office/powerpoint/2010/main" val="873608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3F6BA-D8F8-4463-8ACC-A77E091462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5770BE-DE95-446D-9DA9-90202B9DA5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2173923-B7A7-4C04-BA27-B13000FDB62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7B7C9F2-6BF6-4EEF-8B55-7FE699B6199D}"/>
              </a:ext>
            </a:extLst>
          </p:cNvPr>
          <p:cNvSpPr>
            <a:spLocks noGrp="1"/>
          </p:cNvSpPr>
          <p:nvPr>
            <p:ph type="dt" sz="half" idx="10"/>
          </p:nvPr>
        </p:nvSpPr>
        <p:spPr/>
        <p:txBody>
          <a:bodyPr/>
          <a:lstStyle/>
          <a:p>
            <a:fld id="{76264381-8342-4B87-A486-1CB2A1EBAAD1}" type="datetimeFigureOut">
              <a:rPr lang="en-US" smtClean="0"/>
              <a:t>3/7/2020</a:t>
            </a:fld>
            <a:endParaRPr lang="en-US"/>
          </a:p>
        </p:txBody>
      </p:sp>
      <p:sp>
        <p:nvSpPr>
          <p:cNvPr id="6" name="Footer Placeholder 5">
            <a:extLst>
              <a:ext uri="{FF2B5EF4-FFF2-40B4-BE49-F238E27FC236}">
                <a16:creationId xmlns:a16="http://schemas.microsoft.com/office/drawing/2014/main" id="{344BC6A5-DC4D-4770-9808-9FE11AD06C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8A7DAA-409F-482B-AD78-651A9C337138}"/>
              </a:ext>
            </a:extLst>
          </p:cNvPr>
          <p:cNvSpPr>
            <a:spLocks noGrp="1"/>
          </p:cNvSpPr>
          <p:nvPr>
            <p:ph type="sldNum" sz="quarter" idx="12"/>
          </p:nvPr>
        </p:nvSpPr>
        <p:spPr/>
        <p:txBody>
          <a:bodyPr/>
          <a:lstStyle/>
          <a:p>
            <a:fld id="{1327072A-980E-45E6-8839-3E91C4E07F0B}" type="slidenum">
              <a:rPr lang="en-US" smtClean="0"/>
              <a:t>‹#›</a:t>
            </a:fld>
            <a:endParaRPr lang="en-US"/>
          </a:p>
        </p:txBody>
      </p:sp>
    </p:spTree>
    <p:extLst>
      <p:ext uri="{BB962C8B-B14F-4D97-AF65-F5344CB8AC3E}">
        <p14:creationId xmlns:p14="http://schemas.microsoft.com/office/powerpoint/2010/main" val="1799894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884B5-AFE3-4641-971E-8C79F05556D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9C400D7-5D12-4ED7-AC23-E5310AF3F1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38FA547-D1F4-4BA1-AA2D-0B8E3B92B5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41EB844-90B1-4B8A-A7A6-3A5D032FE0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D374E6-780F-404F-9A06-E29FC5E399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FDB3B2-5447-40D6-9E5D-CC2C5C441189}"/>
              </a:ext>
            </a:extLst>
          </p:cNvPr>
          <p:cNvSpPr>
            <a:spLocks noGrp="1"/>
          </p:cNvSpPr>
          <p:nvPr>
            <p:ph type="dt" sz="half" idx="10"/>
          </p:nvPr>
        </p:nvSpPr>
        <p:spPr/>
        <p:txBody>
          <a:bodyPr/>
          <a:lstStyle/>
          <a:p>
            <a:fld id="{76264381-8342-4B87-A486-1CB2A1EBAAD1}" type="datetimeFigureOut">
              <a:rPr lang="en-US" smtClean="0"/>
              <a:t>3/7/2020</a:t>
            </a:fld>
            <a:endParaRPr lang="en-US"/>
          </a:p>
        </p:txBody>
      </p:sp>
      <p:sp>
        <p:nvSpPr>
          <p:cNvPr id="8" name="Footer Placeholder 7">
            <a:extLst>
              <a:ext uri="{FF2B5EF4-FFF2-40B4-BE49-F238E27FC236}">
                <a16:creationId xmlns:a16="http://schemas.microsoft.com/office/drawing/2014/main" id="{26A736DE-8D49-4A44-A182-0BB2C1FAC4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2811DB-0D88-4F4A-8852-84276B3BBAA7}"/>
              </a:ext>
            </a:extLst>
          </p:cNvPr>
          <p:cNvSpPr>
            <a:spLocks noGrp="1"/>
          </p:cNvSpPr>
          <p:nvPr>
            <p:ph type="sldNum" sz="quarter" idx="12"/>
          </p:nvPr>
        </p:nvSpPr>
        <p:spPr/>
        <p:txBody>
          <a:bodyPr/>
          <a:lstStyle/>
          <a:p>
            <a:fld id="{1327072A-980E-45E6-8839-3E91C4E07F0B}" type="slidenum">
              <a:rPr lang="en-US" smtClean="0"/>
              <a:t>‹#›</a:t>
            </a:fld>
            <a:endParaRPr lang="en-US"/>
          </a:p>
        </p:txBody>
      </p:sp>
    </p:spTree>
    <p:extLst>
      <p:ext uri="{BB962C8B-B14F-4D97-AF65-F5344CB8AC3E}">
        <p14:creationId xmlns:p14="http://schemas.microsoft.com/office/powerpoint/2010/main" val="3045241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C40D4-4F5E-43C9-8BA5-284B741FC4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0C07C8A-7AC8-4C89-AE56-933154D4F090}"/>
              </a:ext>
            </a:extLst>
          </p:cNvPr>
          <p:cNvSpPr>
            <a:spLocks noGrp="1"/>
          </p:cNvSpPr>
          <p:nvPr>
            <p:ph type="dt" sz="half" idx="10"/>
          </p:nvPr>
        </p:nvSpPr>
        <p:spPr/>
        <p:txBody>
          <a:bodyPr/>
          <a:lstStyle/>
          <a:p>
            <a:fld id="{76264381-8342-4B87-A486-1CB2A1EBAAD1}" type="datetimeFigureOut">
              <a:rPr lang="en-US" smtClean="0"/>
              <a:t>3/7/2020</a:t>
            </a:fld>
            <a:endParaRPr lang="en-US"/>
          </a:p>
        </p:txBody>
      </p:sp>
      <p:sp>
        <p:nvSpPr>
          <p:cNvPr id="4" name="Footer Placeholder 3">
            <a:extLst>
              <a:ext uri="{FF2B5EF4-FFF2-40B4-BE49-F238E27FC236}">
                <a16:creationId xmlns:a16="http://schemas.microsoft.com/office/drawing/2014/main" id="{F4408788-2D4B-4B95-812F-95A58DB4BFB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BB78992-9732-41AD-B255-07E37C3DA976}"/>
              </a:ext>
            </a:extLst>
          </p:cNvPr>
          <p:cNvSpPr>
            <a:spLocks noGrp="1"/>
          </p:cNvSpPr>
          <p:nvPr>
            <p:ph type="sldNum" sz="quarter" idx="12"/>
          </p:nvPr>
        </p:nvSpPr>
        <p:spPr/>
        <p:txBody>
          <a:bodyPr/>
          <a:lstStyle/>
          <a:p>
            <a:fld id="{1327072A-980E-45E6-8839-3E91C4E07F0B}" type="slidenum">
              <a:rPr lang="en-US" smtClean="0"/>
              <a:t>‹#›</a:t>
            </a:fld>
            <a:endParaRPr lang="en-US"/>
          </a:p>
        </p:txBody>
      </p:sp>
    </p:spTree>
    <p:extLst>
      <p:ext uri="{BB962C8B-B14F-4D97-AF65-F5344CB8AC3E}">
        <p14:creationId xmlns:p14="http://schemas.microsoft.com/office/powerpoint/2010/main" val="2347555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37995F-5E8D-4AED-9C51-DD7B750C89D0}"/>
              </a:ext>
            </a:extLst>
          </p:cNvPr>
          <p:cNvSpPr>
            <a:spLocks noGrp="1"/>
          </p:cNvSpPr>
          <p:nvPr>
            <p:ph type="dt" sz="half" idx="10"/>
          </p:nvPr>
        </p:nvSpPr>
        <p:spPr/>
        <p:txBody>
          <a:bodyPr/>
          <a:lstStyle/>
          <a:p>
            <a:fld id="{76264381-8342-4B87-A486-1CB2A1EBAAD1}" type="datetimeFigureOut">
              <a:rPr lang="en-US" smtClean="0"/>
              <a:t>3/7/2020</a:t>
            </a:fld>
            <a:endParaRPr lang="en-US"/>
          </a:p>
        </p:txBody>
      </p:sp>
      <p:sp>
        <p:nvSpPr>
          <p:cNvPr id="3" name="Footer Placeholder 2">
            <a:extLst>
              <a:ext uri="{FF2B5EF4-FFF2-40B4-BE49-F238E27FC236}">
                <a16:creationId xmlns:a16="http://schemas.microsoft.com/office/drawing/2014/main" id="{C911E6F6-F497-427D-8A1B-CA9A07B9014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9FA356B-C952-4F7F-AB7D-E9C1D59A26C0}"/>
              </a:ext>
            </a:extLst>
          </p:cNvPr>
          <p:cNvSpPr>
            <a:spLocks noGrp="1"/>
          </p:cNvSpPr>
          <p:nvPr>
            <p:ph type="sldNum" sz="quarter" idx="12"/>
          </p:nvPr>
        </p:nvSpPr>
        <p:spPr/>
        <p:txBody>
          <a:bodyPr/>
          <a:lstStyle/>
          <a:p>
            <a:fld id="{1327072A-980E-45E6-8839-3E91C4E07F0B}" type="slidenum">
              <a:rPr lang="en-US" smtClean="0"/>
              <a:t>‹#›</a:t>
            </a:fld>
            <a:endParaRPr lang="en-US"/>
          </a:p>
        </p:txBody>
      </p:sp>
    </p:spTree>
    <p:extLst>
      <p:ext uri="{BB962C8B-B14F-4D97-AF65-F5344CB8AC3E}">
        <p14:creationId xmlns:p14="http://schemas.microsoft.com/office/powerpoint/2010/main" val="3704130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EDD86-4763-4DC8-9A9D-619B25F34D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B1D35D-985E-4283-8C4A-E7FC574F96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44EC4D1-49C5-4C2F-B23F-78D8AB7E19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11F210-4322-4EED-BDA4-0727919A3A14}"/>
              </a:ext>
            </a:extLst>
          </p:cNvPr>
          <p:cNvSpPr>
            <a:spLocks noGrp="1"/>
          </p:cNvSpPr>
          <p:nvPr>
            <p:ph type="dt" sz="half" idx="10"/>
          </p:nvPr>
        </p:nvSpPr>
        <p:spPr/>
        <p:txBody>
          <a:bodyPr/>
          <a:lstStyle/>
          <a:p>
            <a:fld id="{76264381-8342-4B87-A486-1CB2A1EBAAD1}" type="datetimeFigureOut">
              <a:rPr lang="en-US" smtClean="0"/>
              <a:t>3/7/2020</a:t>
            </a:fld>
            <a:endParaRPr lang="en-US"/>
          </a:p>
        </p:txBody>
      </p:sp>
      <p:sp>
        <p:nvSpPr>
          <p:cNvPr id="6" name="Footer Placeholder 5">
            <a:extLst>
              <a:ext uri="{FF2B5EF4-FFF2-40B4-BE49-F238E27FC236}">
                <a16:creationId xmlns:a16="http://schemas.microsoft.com/office/drawing/2014/main" id="{7A062BA4-7A84-4F4D-B248-C52992B6C4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876BC7-C427-4481-A022-768FFF480ECF}"/>
              </a:ext>
            </a:extLst>
          </p:cNvPr>
          <p:cNvSpPr>
            <a:spLocks noGrp="1"/>
          </p:cNvSpPr>
          <p:nvPr>
            <p:ph type="sldNum" sz="quarter" idx="12"/>
          </p:nvPr>
        </p:nvSpPr>
        <p:spPr/>
        <p:txBody>
          <a:bodyPr/>
          <a:lstStyle/>
          <a:p>
            <a:fld id="{1327072A-980E-45E6-8839-3E91C4E07F0B}" type="slidenum">
              <a:rPr lang="en-US" smtClean="0"/>
              <a:t>‹#›</a:t>
            </a:fld>
            <a:endParaRPr lang="en-US"/>
          </a:p>
        </p:txBody>
      </p:sp>
    </p:spTree>
    <p:extLst>
      <p:ext uri="{BB962C8B-B14F-4D97-AF65-F5344CB8AC3E}">
        <p14:creationId xmlns:p14="http://schemas.microsoft.com/office/powerpoint/2010/main" val="2628031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80FA8-2B41-468F-8971-FDF1E1542D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B66D6FA-46FC-4D2E-AC27-A1B89C1593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C690CDA-C64B-4D84-9188-46517A800B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76692C-02F6-4530-9101-67C8CD4A7DE1}"/>
              </a:ext>
            </a:extLst>
          </p:cNvPr>
          <p:cNvSpPr>
            <a:spLocks noGrp="1"/>
          </p:cNvSpPr>
          <p:nvPr>
            <p:ph type="dt" sz="half" idx="10"/>
          </p:nvPr>
        </p:nvSpPr>
        <p:spPr/>
        <p:txBody>
          <a:bodyPr/>
          <a:lstStyle/>
          <a:p>
            <a:fld id="{76264381-8342-4B87-A486-1CB2A1EBAAD1}" type="datetimeFigureOut">
              <a:rPr lang="en-US" smtClean="0"/>
              <a:t>3/7/2020</a:t>
            </a:fld>
            <a:endParaRPr lang="en-US"/>
          </a:p>
        </p:txBody>
      </p:sp>
      <p:sp>
        <p:nvSpPr>
          <p:cNvPr id="6" name="Footer Placeholder 5">
            <a:extLst>
              <a:ext uri="{FF2B5EF4-FFF2-40B4-BE49-F238E27FC236}">
                <a16:creationId xmlns:a16="http://schemas.microsoft.com/office/drawing/2014/main" id="{2BE8BB71-3ADC-4117-A005-0875E7E9E3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FE920B-BA20-4D11-9154-071B2B4A65BE}"/>
              </a:ext>
            </a:extLst>
          </p:cNvPr>
          <p:cNvSpPr>
            <a:spLocks noGrp="1"/>
          </p:cNvSpPr>
          <p:nvPr>
            <p:ph type="sldNum" sz="quarter" idx="12"/>
          </p:nvPr>
        </p:nvSpPr>
        <p:spPr/>
        <p:txBody>
          <a:bodyPr/>
          <a:lstStyle/>
          <a:p>
            <a:fld id="{1327072A-980E-45E6-8839-3E91C4E07F0B}" type="slidenum">
              <a:rPr lang="en-US" smtClean="0"/>
              <a:t>‹#›</a:t>
            </a:fld>
            <a:endParaRPr lang="en-US"/>
          </a:p>
        </p:txBody>
      </p:sp>
    </p:spTree>
    <p:extLst>
      <p:ext uri="{BB962C8B-B14F-4D97-AF65-F5344CB8AC3E}">
        <p14:creationId xmlns:p14="http://schemas.microsoft.com/office/powerpoint/2010/main" val="2140199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7787CA-3F8E-45F8-B808-0A1D9A1D88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6AEF95-6EAB-42C4-91FE-B6D3826196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917C7-48FE-4153-8ACF-7D9CEC200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264381-8342-4B87-A486-1CB2A1EBAAD1}" type="datetimeFigureOut">
              <a:rPr lang="en-US" smtClean="0"/>
              <a:t>3/7/2020</a:t>
            </a:fld>
            <a:endParaRPr lang="en-US"/>
          </a:p>
        </p:txBody>
      </p:sp>
      <p:sp>
        <p:nvSpPr>
          <p:cNvPr id="5" name="Footer Placeholder 4">
            <a:extLst>
              <a:ext uri="{FF2B5EF4-FFF2-40B4-BE49-F238E27FC236}">
                <a16:creationId xmlns:a16="http://schemas.microsoft.com/office/drawing/2014/main" id="{7E5EADCA-6BAC-4A71-94A4-4AE4157503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9E5BBBD-758E-4AD2-9733-42652DC563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7072A-980E-45E6-8839-3E91C4E07F0B}" type="slidenum">
              <a:rPr lang="en-US" smtClean="0"/>
              <a:t>‹#›</a:t>
            </a:fld>
            <a:endParaRPr lang="en-US"/>
          </a:p>
        </p:txBody>
      </p:sp>
    </p:spTree>
    <p:extLst>
      <p:ext uri="{BB962C8B-B14F-4D97-AF65-F5344CB8AC3E}">
        <p14:creationId xmlns:p14="http://schemas.microsoft.com/office/powerpoint/2010/main" val="62044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6A2C2-0C63-4815-BDFA-B524F28EDAC7}"/>
              </a:ext>
            </a:extLst>
          </p:cNvPr>
          <p:cNvSpPr>
            <a:spLocks noGrp="1"/>
          </p:cNvSpPr>
          <p:nvPr>
            <p:ph type="ctrTitle"/>
          </p:nvPr>
        </p:nvSpPr>
        <p:spPr/>
        <p:txBody>
          <a:bodyPr/>
          <a:lstStyle/>
          <a:p>
            <a:r>
              <a:rPr lang="en-US" dirty="0"/>
              <a:t>ECLESIASTES</a:t>
            </a:r>
          </a:p>
        </p:txBody>
      </p:sp>
      <p:sp>
        <p:nvSpPr>
          <p:cNvPr id="3" name="Subtitle 2">
            <a:extLst>
              <a:ext uri="{FF2B5EF4-FFF2-40B4-BE49-F238E27FC236}">
                <a16:creationId xmlns:a16="http://schemas.microsoft.com/office/drawing/2014/main" id="{C5CFE5C0-D0F3-45C9-9A5C-521A5BFB1E6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26004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1C1303-5239-4F66-8E2E-C3167E98C3B7}"/>
              </a:ext>
            </a:extLst>
          </p:cNvPr>
          <p:cNvSpPr>
            <a:spLocks noGrp="1"/>
          </p:cNvSpPr>
          <p:nvPr>
            <p:ph idx="1"/>
          </p:nvPr>
        </p:nvSpPr>
        <p:spPr>
          <a:xfrm>
            <a:off x="204186" y="230819"/>
            <a:ext cx="11727402" cy="6462944"/>
          </a:xfrm>
        </p:spPr>
        <p:txBody>
          <a:bodyPr>
            <a:normAutofit/>
          </a:bodyPr>
          <a:lstStyle/>
          <a:p>
            <a:r>
              <a:rPr lang="es-ES" dirty="0"/>
              <a:t>5: 8-17 - Vanidad de acumular riqueza (: 8-11). La corrupción y la opresión no deberían sorprenderlo (: 8), aquellos que acumulan riqueza no estarán satisfechos con lo mucho que recolectan (: 10) [ver Lucas 12], a medida que la riqueza crece, también lo hacen los gastos (: 11), uno puede perder toda su riqueza a través de una mala inversión (: 13-14). ILL: casa de </a:t>
            </a:r>
            <a:r>
              <a:rPr lang="es-ES" dirty="0" err="1"/>
              <a:t>Estes</a:t>
            </a:r>
            <a:r>
              <a:rPr lang="es-ES" dirty="0"/>
              <a:t> Park Jim Schmidt</a:t>
            </a:r>
          </a:p>
          <a:p>
            <a:endParaRPr lang="es-ES" dirty="0"/>
          </a:p>
          <a:p>
            <a:r>
              <a:rPr lang="es-ES" dirty="0"/>
              <a:t>Entonces me di cuenta de que es bueno y apropiado para un hombre comer y beber, y encontrar satisfacción en su labor ardua bajo el sol durante los pocos días de vida que Dios le ha dado, porque esta es su suerte. Además, cuando Dios le da a cualquier hombre riquezas y posesiones, y le permite disfrutarlas, aceptar su suerte. y sea feliz en su trabajo: este es un regalo de Dios (Eclesiastés 5: 18-19, NVI).</a:t>
            </a:r>
            <a:endParaRPr lang="en-US" dirty="0"/>
          </a:p>
        </p:txBody>
      </p:sp>
    </p:spTree>
    <p:extLst>
      <p:ext uri="{BB962C8B-B14F-4D97-AF65-F5344CB8AC3E}">
        <p14:creationId xmlns:p14="http://schemas.microsoft.com/office/powerpoint/2010/main" val="3783126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8FAD19-978E-4300-B835-3B0585C5A3DE}"/>
              </a:ext>
            </a:extLst>
          </p:cNvPr>
          <p:cNvSpPr>
            <a:spLocks noGrp="1"/>
          </p:cNvSpPr>
          <p:nvPr>
            <p:ph idx="1"/>
          </p:nvPr>
        </p:nvSpPr>
        <p:spPr>
          <a:xfrm>
            <a:off x="133165" y="150920"/>
            <a:ext cx="11878322" cy="6631620"/>
          </a:xfrm>
        </p:spPr>
        <p:txBody>
          <a:bodyPr>
            <a:normAutofit/>
          </a:bodyPr>
          <a:lstStyle/>
          <a:p>
            <a:r>
              <a:rPr lang="es-ES" dirty="0"/>
              <a:t>6: 1-12 - Vanidad de riquezas si no se disfruta. Las riquezas son vanas si otro las disfruta y no tú mismo (: 2), es mejor ser abortado que tener abundancia y no estar satisfecho (: 1-3), incluso una larga vida es vana si no disfrutas de la vida (: 6 ), la riqueza sin satisfacción es vana (: 8-9).</a:t>
            </a:r>
          </a:p>
          <a:p>
            <a:endParaRPr lang="es-ES" dirty="0"/>
          </a:p>
          <a:p>
            <a:r>
              <a:rPr lang="es-ES" dirty="0"/>
              <a:t>7: 15-29 - Vanidad del exceso. Demasiada justicia o demasiada maldad te desgastarán (: 16-17). No te obsesiones con ser perfecto, nadie lo es (: 20). No te tomes en serio todo lo que escuches (: 21).</a:t>
            </a:r>
          </a:p>
          <a:p>
            <a:endParaRPr lang="es-ES" dirty="0"/>
          </a:p>
          <a:p>
            <a:r>
              <a:rPr lang="es-ES" dirty="0"/>
              <a:t>Así que recomiendo el disfrute de la vida, porque nada es mejor para un hombre bajo el sol que comer, beber y alegrarse. Entonces la alegría lo acompañará en su trabajo todos los días de la vida que Dios le ha dado bajo el sol (Eclesiastés 8:15, NVI).</a:t>
            </a:r>
            <a:endParaRPr lang="en-US" dirty="0"/>
          </a:p>
        </p:txBody>
      </p:sp>
    </p:spTree>
    <p:extLst>
      <p:ext uri="{BB962C8B-B14F-4D97-AF65-F5344CB8AC3E}">
        <p14:creationId xmlns:p14="http://schemas.microsoft.com/office/powerpoint/2010/main" val="742675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FA0312-7282-4BBB-B9E9-81D49B48905F}"/>
              </a:ext>
            </a:extLst>
          </p:cNvPr>
          <p:cNvSpPr>
            <a:spLocks noGrp="1"/>
          </p:cNvSpPr>
          <p:nvPr>
            <p:ph idx="1"/>
          </p:nvPr>
        </p:nvSpPr>
        <p:spPr>
          <a:xfrm>
            <a:off x="168676" y="248574"/>
            <a:ext cx="11816178" cy="6427433"/>
          </a:xfrm>
        </p:spPr>
        <p:txBody>
          <a:bodyPr>
            <a:normAutofit/>
          </a:bodyPr>
          <a:lstStyle/>
          <a:p>
            <a:r>
              <a:rPr lang="es-ES" dirty="0"/>
              <a:t>9: 1-6 - Vanidad del destino común No importa si uno es justo o no, la muerte espera a todos (: 2).</a:t>
            </a:r>
          </a:p>
          <a:p>
            <a:endParaRPr lang="es-ES" dirty="0"/>
          </a:p>
          <a:p>
            <a:r>
              <a:rPr lang="es-ES" dirty="0"/>
              <a:t>Ve, come tu comida con alegría y bebe tu vino con un corazón alegre, porque es ahora cuando Dios favorece lo que haces. Siempre vístete de blanco y siempre unge tu cabeza con aceite. Disfruta la vida con tu esposa, a quien amas, todos los días de esta vida sin sentido que Dios te ha dado bajo el sol, todos tus días sin sentido. Porque esta es su suerte en la vida y en su laborioso trabajo bajo el sol. Sea lo que sea que haga tu mano, hazlo con todas tus fuerzas, porque en la tumba, a donde vas, no hay trabajo ni planificación ni conocimiento ni sabiduría (Eclesiastés 9: 7-10, NVI).</a:t>
            </a:r>
            <a:endParaRPr lang="en-US" dirty="0"/>
          </a:p>
        </p:txBody>
      </p:sp>
    </p:spTree>
    <p:extLst>
      <p:ext uri="{BB962C8B-B14F-4D97-AF65-F5344CB8AC3E}">
        <p14:creationId xmlns:p14="http://schemas.microsoft.com/office/powerpoint/2010/main" val="1600489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32135B-C303-4FDA-8685-1632CACB79A1}"/>
              </a:ext>
            </a:extLst>
          </p:cNvPr>
          <p:cNvSpPr>
            <a:spLocks noGrp="1"/>
          </p:cNvSpPr>
          <p:nvPr>
            <p:ph idx="1"/>
          </p:nvPr>
        </p:nvSpPr>
        <p:spPr>
          <a:xfrm>
            <a:off x="230819" y="221942"/>
            <a:ext cx="11771791" cy="6489576"/>
          </a:xfrm>
        </p:spPr>
        <p:txBody>
          <a:bodyPr>
            <a:normAutofit fontScale="92500" lnSpcReduction="10000"/>
          </a:bodyPr>
          <a:lstStyle/>
          <a:p>
            <a:r>
              <a:rPr lang="es-ES" dirty="0"/>
              <a:t>9: 11-9: 18 Vanidad de la naturaleza impredecible de la vida. Incluso si estamos preparados, es posible que no ganemos (: 11), vivimos en un mundo caído y el mal puede caer repentinamente sobre nosotros (: 12), la sabiduría es mejor que la fuerza, aunque es posible que no se te recuerde por tu sabiduría (: 14 -18).</a:t>
            </a:r>
          </a:p>
          <a:p>
            <a:r>
              <a:rPr lang="es-ES" dirty="0" err="1"/>
              <a:t>Ecc</a:t>
            </a:r>
            <a:r>
              <a:rPr lang="es-ES" dirty="0"/>
              <a:t> 9:11</a:t>
            </a:r>
          </a:p>
          <a:p>
            <a:r>
              <a:rPr lang="es-ES" dirty="0"/>
              <a:t>De nuevo vi bajo el sol que la raza no es para los veloces y la batalla no es para los guerreros, y tampoco lo es el pan para los sabios ni la riqueza para los que disciernen, ni el favor para los hombres hábiles; porque el tiempo y el azar los superan a todos.</a:t>
            </a:r>
          </a:p>
          <a:p>
            <a:endParaRPr lang="es-ES" dirty="0"/>
          </a:p>
          <a:p>
            <a:r>
              <a:rPr lang="es-ES" dirty="0"/>
              <a:t>La diversificación es un principio de inversión inteligente (11: 1-2).</a:t>
            </a:r>
          </a:p>
          <a:p>
            <a:endParaRPr lang="es-ES" dirty="0"/>
          </a:p>
          <a:p>
            <a:r>
              <a:rPr lang="es-ES" dirty="0"/>
              <a:t>Ahora todo ha sido escuchado; Aquí está la conclusión del asunto: Temer a Dios y guardar sus mandamientos, porque este es todo el deber del hombre. Porque Dios traerá cada acto a juicio, incluyendo todo lo oculto, ya sea bueno o malo (Eclesiastés 12: 13-14, NVI).</a:t>
            </a:r>
            <a:endParaRPr lang="en-US" dirty="0"/>
          </a:p>
        </p:txBody>
      </p:sp>
    </p:spTree>
    <p:extLst>
      <p:ext uri="{BB962C8B-B14F-4D97-AF65-F5344CB8AC3E}">
        <p14:creationId xmlns:p14="http://schemas.microsoft.com/office/powerpoint/2010/main" val="1617271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2E5FB-4895-4C39-8345-3DAD872BFCC5}"/>
              </a:ext>
            </a:extLst>
          </p:cNvPr>
          <p:cNvSpPr>
            <a:spLocks noGrp="1"/>
          </p:cNvSpPr>
          <p:nvPr>
            <p:ph type="ctrTitle"/>
          </p:nvPr>
        </p:nvSpPr>
        <p:spPr/>
        <p:txBody>
          <a:bodyPr/>
          <a:lstStyle/>
          <a:p>
            <a:r>
              <a:rPr lang="en-US" dirty="0"/>
              <a:t>CANTARES</a:t>
            </a:r>
          </a:p>
        </p:txBody>
      </p:sp>
      <p:sp>
        <p:nvSpPr>
          <p:cNvPr id="3" name="Subtitle 2">
            <a:extLst>
              <a:ext uri="{FF2B5EF4-FFF2-40B4-BE49-F238E27FC236}">
                <a16:creationId xmlns:a16="http://schemas.microsoft.com/office/drawing/2014/main" id="{B2BD5C38-4CCA-46F5-8CF0-2C163817A3B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54570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11BCD1-D38E-4637-B698-74CBFECC6193}"/>
              </a:ext>
            </a:extLst>
          </p:cNvPr>
          <p:cNvSpPr>
            <a:spLocks noGrp="1"/>
          </p:cNvSpPr>
          <p:nvPr>
            <p:ph idx="1"/>
          </p:nvPr>
        </p:nvSpPr>
        <p:spPr>
          <a:xfrm>
            <a:off x="239697" y="257452"/>
            <a:ext cx="11674136" cy="6462944"/>
          </a:xfrm>
        </p:spPr>
        <p:txBody>
          <a:bodyPr/>
          <a:lstStyle/>
          <a:p>
            <a:r>
              <a:rPr lang="es-ES" dirty="0"/>
              <a:t>Tema: Amada esposa. El amor de Salomón por su esposa (una novia </a:t>
            </a:r>
            <a:r>
              <a:rPr lang="es-ES" dirty="0" err="1"/>
              <a:t>sulamita</a:t>
            </a:r>
            <a:r>
              <a:rPr lang="es-ES" dirty="0"/>
              <a:t> 6:13). La palabra hebrea para "</a:t>
            </a:r>
            <a:r>
              <a:rPr lang="es-ES" dirty="0" err="1"/>
              <a:t>Shulamite</a:t>
            </a:r>
            <a:r>
              <a:rPr lang="es-ES" dirty="0"/>
              <a:t>" es la forma femenina de Salomón, o "Salomón".</a:t>
            </a:r>
          </a:p>
          <a:p>
            <a:endParaRPr lang="es-ES" dirty="0"/>
          </a:p>
          <a:p>
            <a:endParaRPr lang="es-ES" dirty="0"/>
          </a:p>
          <a:p>
            <a:r>
              <a:rPr lang="es-ES" dirty="0"/>
              <a:t>Propósito: Ver el buen diseño de Dios para el matrimonio a través de la vida de Salomón y su novia en su cortejo, matrimonio y crecimiento en el matrimonio.</a:t>
            </a:r>
            <a:endParaRPr lang="en-US" dirty="0"/>
          </a:p>
        </p:txBody>
      </p:sp>
    </p:spTree>
    <p:extLst>
      <p:ext uri="{BB962C8B-B14F-4D97-AF65-F5344CB8AC3E}">
        <p14:creationId xmlns:p14="http://schemas.microsoft.com/office/powerpoint/2010/main" val="2247161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CA26F-C94F-4BAF-A9E6-E8764F0B8D16}"/>
              </a:ext>
            </a:extLst>
          </p:cNvPr>
          <p:cNvSpPr>
            <a:spLocks noGrp="1"/>
          </p:cNvSpPr>
          <p:nvPr>
            <p:ph type="title"/>
          </p:nvPr>
        </p:nvSpPr>
        <p:spPr>
          <a:xfrm>
            <a:off x="838200" y="143185"/>
            <a:ext cx="10515600" cy="797850"/>
          </a:xfrm>
        </p:spPr>
        <p:txBody>
          <a:bodyPr/>
          <a:lstStyle/>
          <a:p>
            <a:r>
              <a:rPr lang="en-US" dirty="0"/>
              <a:t>INTERPRETACION</a:t>
            </a:r>
          </a:p>
        </p:txBody>
      </p:sp>
      <p:sp>
        <p:nvSpPr>
          <p:cNvPr id="3" name="Content Placeholder 2">
            <a:extLst>
              <a:ext uri="{FF2B5EF4-FFF2-40B4-BE49-F238E27FC236}">
                <a16:creationId xmlns:a16="http://schemas.microsoft.com/office/drawing/2014/main" id="{A23D6C3B-84E5-44F7-9D3F-B85B318761E9}"/>
              </a:ext>
            </a:extLst>
          </p:cNvPr>
          <p:cNvSpPr>
            <a:spLocks noGrp="1"/>
          </p:cNvSpPr>
          <p:nvPr>
            <p:ph idx="1"/>
          </p:nvPr>
        </p:nvSpPr>
        <p:spPr>
          <a:xfrm>
            <a:off x="204185" y="1154097"/>
            <a:ext cx="11878323" cy="5560718"/>
          </a:xfrm>
        </p:spPr>
        <p:txBody>
          <a:bodyPr>
            <a:normAutofit fontScale="92500" lnSpcReduction="20000"/>
          </a:bodyPr>
          <a:lstStyle/>
          <a:p>
            <a:r>
              <a:rPr lang="es-ES" dirty="0"/>
              <a:t>1. Alegóricamente: los detalles del asistente del libro para transmitir significados espirituales ocultos, con poco o ningún significado asociado al significado normal de las palabras.</a:t>
            </a:r>
          </a:p>
          <a:p>
            <a:endParaRPr lang="es-ES" dirty="0"/>
          </a:p>
          <a:p>
            <a:r>
              <a:rPr lang="es-ES" dirty="0"/>
              <a:t>Algunos han convertido el libro en una alegoría del amor de Dios por Israel (generalmente judíos), razonando que los judíos necesitaban consuelo en un momento de exilio y derrota. Otros ven el libro como un ejemplo del amor de Cristo por la Iglesia (generalmente cristianos). Pablo se refiere a Cristo como el Novio y la Iglesia como la Novia. Como una alegoría, el libro "niega o ignora la historicidad o la veracidad del relato del Antiguo Testamento e impone un significado más profundo, oculto o espiritual en el texto" .1 En este enfoque, Salomón no es visto como una persona literal e histórica.</a:t>
            </a:r>
          </a:p>
          <a:p>
            <a:endParaRPr lang="es-ES" dirty="0"/>
          </a:p>
          <a:p>
            <a:r>
              <a:rPr lang="es-ES" dirty="0"/>
              <a:t>Esta interpretación alegórica fue impulsada por “la importación de un dualismo platónico cuerpo-alma en la teología judía y cristiana. La Biblia apeló al alma; el sexo era una cuestión del cuerpo, por lo que el Cantar de los Cantares no podía ser sobre el sexo "</a:t>
            </a:r>
            <a:endParaRPr lang="en-US" dirty="0"/>
          </a:p>
        </p:txBody>
      </p:sp>
    </p:spTree>
    <p:extLst>
      <p:ext uri="{BB962C8B-B14F-4D97-AF65-F5344CB8AC3E}">
        <p14:creationId xmlns:p14="http://schemas.microsoft.com/office/powerpoint/2010/main" val="3352273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08647B-CB0D-4D2C-8A57-9BE9F11D40B8}"/>
              </a:ext>
            </a:extLst>
          </p:cNvPr>
          <p:cNvSpPr>
            <a:spLocks noGrp="1"/>
          </p:cNvSpPr>
          <p:nvPr>
            <p:ph idx="1"/>
          </p:nvPr>
        </p:nvSpPr>
        <p:spPr>
          <a:xfrm>
            <a:off x="186431" y="213064"/>
            <a:ext cx="11816179" cy="6489577"/>
          </a:xfrm>
        </p:spPr>
        <p:txBody>
          <a:bodyPr>
            <a:normAutofit/>
          </a:bodyPr>
          <a:lstStyle/>
          <a:p>
            <a:r>
              <a:rPr lang="es-ES" dirty="0"/>
              <a:t>2. </a:t>
            </a:r>
            <a:r>
              <a:rPr lang="es-ES" dirty="0" err="1"/>
              <a:t>Típologia</a:t>
            </a:r>
            <a:r>
              <a:rPr lang="es-ES" dirty="0"/>
              <a:t>: esto difiere de la visión alegórica en que Salomón es visto como una figura histórica, y no busca encontrar un significado oculto en cada verso del libro. </a:t>
            </a:r>
          </a:p>
          <a:p>
            <a:endParaRPr lang="es-ES" dirty="0"/>
          </a:p>
          <a:p>
            <a:r>
              <a:rPr lang="es-ES" dirty="0"/>
              <a:t>Desde este punto de vista, Salomón es visto como un tipo de Cristo, y el amado como un tipo de la iglesia. Si bien existen paralelos de profundo amor comprometido, en ninguna parte de las Escrituras se menciona a Salomón como un tipo de Cristo. </a:t>
            </a:r>
          </a:p>
          <a:p>
            <a:endParaRPr lang="es-ES" dirty="0"/>
          </a:p>
          <a:p>
            <a:r>
              <a:rPr lang="es-ES" dirty="0" err="1"/>
              <a:t>Carr</a:t>
            </a:r>
            <a:r>
              <a:rPr lang="es-ES" dirty="0"/>
              <a:t> declaró que la tipología "reconoce la validez del relato del Antiguo Testamento por derecho propio, pero luego encuentra en ese relato un vínculo claro y paralelo con algún evento o enseñanza en el Nuevo Testamento que el relato del Antiguo Testamento presagia" (24).</a:t>
            </a:r>
          </a:p>
          <a:p>
            <a:endParaRPr lang="es-ES" dirty="0"/>
          </a:p>
        </p:txBody>
      </p:sp>
    </p:spTree>
    <p:extLst>
      <p:ext uri="{BB962C8B-B14F-4D97-AF65-F5344CB8AC3E}">
        <p14:creationId xmlns:p14="http://schemas.microsoft.com/office/powerpoint/2010/main" val="23547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09038F-0CAA-4D19-8B06-C6DF9017B02F}"/>
              </a:ext>
            </a:extLst>
          </p:cNvPr>
          <p:cNvSpPr>
            <a:spLocks noGrp="1"/>
          </p:cNvSpPr>
          <p:nvPr>
            <p:ph idx="1"/>
          </p:nvPr>
        </p:nvSpPr>
        <p:spPr>
          <a:xfrm>
            <a:off x="319595" y="470516"/>
            <a:ext cx="11540971" cy="5992427"/>
          </a:xfrm>
        </p:spPr>
        <p:txBody>
          <a:bodyPr>
            <a:normAutofit/>
          </a:bodyPr>
          <a:lstStyle/>
          <a:p>
            <a:r>
              <a:rPr lang="es-ES" dirty="0"/>
              <a:t>La tipología no ignora lo histórico o la realidad del Antiguo Testamento. Cada tipo tiene un cumplimiento, o antitipo. </a:t>
            </a:r>
          </a:p>
          <a:p>
            <a:r>
              <a:rPr lang="es-ES" dirty="0"/>
              <a:t>Entonces uno esperaría que los tipos en el Cantar de los Cantares se cumplan en el Nuevo Testamento. La interpretación del Nuevo Testamento no reemplaza el tipo del Antiguo Testamento, pero "le da una dimensión adicional al sentido ya presente en el texto" (</a:t>
            </a:r>
            <a:r>
              <a:rPr lang="es-ES" dirty="0" err="1"/>
              <a:t>Carr</a:t>
            </a:r>
            <a:r>
              <a:rPr lang="es-ES" dirty="0"/>
              <a:t> 24). </a:t>
            </a:r>
          </a:p>
          <a:p>
            <a:r>
              <a:rPr lang="es-ES" dirty="0"/>
              <a:t>Hay tipos es el Nuevo Testamento; Romanos 5; 14 es un buen ejemplo: Adán (la cabeza de la raza humana) es un tipo de Cristo (la cabeza de una humanidad redimida) .</a:t>
            </a:r>
          </a:p>
          <a:p>
            <a:r>
              <a:rPr lang="es-ES" dirty="0"/>
              <a:t>Para que funcione la tipología, debemos permitir que el NT nos indique la conexión, de lo contrario, vemos tipos donde no hay tipos destinados. ILL: Pariente más cercano en Rut como tipo de ley. No tipo, sino similitudes. </a:t>
            </a:r>
            <a:r>
              <a:rPr lang="es-ES" dirty="0" err="1"/>
              <a:t>Heb</a:t>
            </a:r>
            <a:r>
              <a:rPr lang="es-ES" dirty="0"/>
              <a:t>. 3: 2 Moisés es un tipo de Cristo.</a:t>
            </a:r>
          </a:p>
          <a:p>
            <a:endParaRPr lang="en-US" dirty="0"/>
          </a:p>
        </p:txBody>
      </p:sp>
    </p:spTree>
    <p:extLst>
      <p:ext uri="{BB962C8B-B14F-4D97-AF65-F5344CB8AC3E}">
        <p14:creationId xmlns:p14="http://schemas.microsoft.com/office/powerpoint/2010/main" val="3223614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6AC0CC-65CE-4629-8B8A-5BBE67336151}"/>
              </a:ext>
            </a:extLst>
          </p:cNvPr>
          <p:cNvSpPr>
            <a:spLocks noGrp="1"/>
          </p:cNvSpPr>
          <p:nvPr>
            <p:ph idx="1"/>
          </p:nvPr>
        </p:nvSpPr>
        <p:spPr>
          <a:xfrm>
            <a:off x="230819" y="230820"/>
            <a:ext cx="11718525" cy="6445188"/>
          </a:xfrm>
        </p:spPr>
        <p:txBody>
          <a:bodyPr>
            <a:normAutofit/>
          </a:bodyPr>
          <a:lstStyle/>
          <a:p>
            <a:endParaRPr lang="es-ES" dirty="0"/>
          </a:p>
          <a:p>
            <a:r>
              <a:rPr lang="es-ES" dirty="0"/>
              <a:t>3. Literalmente: una historia verdadera y real del amor humano sin referencia intencionada a la Iglesia o Israel. </a:t>
            </a:r>
          </a:p>
          <a:p>
            <a:r>
              <a:rPr lang="es-ES" dirty="0"/>
              <a:t>"Este enfoque interpreta la canción como lo que parece ser naturalmente, una serie de poemas que hablan clara y explícitamente de los sentimientos y deseos de dos jóvenes amantes, sin necesidad de alegorizar, tipificar o dramatizar para escapar de los elementos eróticos claros presentes. en el texto "(</a:t>
            </a:r>
            <a:r>
              <a:rPr lang="es-ES" dirty="0" err="1"/>
              <a:t>Carr</a:t>
            </a:r>
            <a:r>
              <a:rPr lang="es-ES" dirty="0"/>
              <a:t>. 34). </a:t>
            </a:r>
          </a:p>
          <a:p>
            <a:endParaRPr lang="es-ES" dirty="0"/>
          </a:p>
          <a:p>
            <a:r>
              <a:rPr lang="es-ES" dirty="0"/>
              <a:t>Que Dios creó a los seres sexuales del hombre y la mujer es bueno (Génesis 1:31). Esta comprensión natural de una relación sexual apropiada no está reñida con el resto de las Escrituras. Solo el comportamiento sexual ilícito es condenado, no toda la sexualidad.</a:t>
            </a:r>
          </a:p>
          <a:p>
            <a:endParaRPr lang="es-ES" dirty="0"/>
          </a:p>
        </p:txBody>
      </p:sp>
    </p:spTree>
    <p:extLst>
      <p:ext uri="{BB962C8B-B14F-4D97-AF65-F5344CB8AC3E}">
        <p14:creationId xmlns:p14="http://schemas.microsoft.com/office/powerpoint/2010/main" val="2247841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D76606-1FF7-488F-BB2B-033923585E37}"/>
              </a:ext>
            </a:extLst>
          </p:cNvPr>
          <p:cNvSpPr>
            <a:spLocks noGrp="1"/>
          </p:cNvSpPr>
          <p:nvPr>
            <p:ph idx="1"/>
          </p:nvPr>
        </p:nvSpPr>
        <p:spPr>
          <a:xfrm>
            <a:off x="213064" y="239697"/>
            <a:ext cx="11718524" cy="6347534"/>
          </a:xfrm>
        </p:spPr>
        <p:txBody>
          <a:bodyPr>
            <a:normAutofit/>
          </a:bodyPr>
          <a:lstStyle/>
          <a:p>
            <a:r>
              <a:rPr lang="es-ES" dirty="0"/>
              <a:t>Esposa 1.0 Estimado soporte técnico:   El año pasado actualicé de Novia 7.0 a Esposa 1.0. Pronto noté que el nuevo programa contenía el módulo Baby 2.0 que inesperadamente comenzó el procesamiento infantil. </a:t>
            </a:r>
          </a:p>
          <a:p>
            <a:r>
              <a:rPr lang="es-ES" dirty="0"/>
              <a:t>Este módulo requiere un espacio significativo y recursos valiosos.   Además, Esposa 1.0 se instaló en todos los demás programas y ahora supervisa toda la actividad del sistema. </a:t>
            </a:r>
          </a:p>
          <a:p>
            <a:r>
              <a:rPr lang="es-ES" dirty="0"/>
              <a:t>Las aplicaciones como Noche con los amigos 10.3, Futbol 5.0, </a:t>
            </a:r>
            <a:r>
              <a:rPr lang="es-ES" dirty="0" err="1"/>
              <a:t>Cazeria</a:t>
            </a:r>
            <a:r>
              <a:rPr lang="es-ES" dirty="0"/>
              <a:t> y Pesca 7.5 y Carreras 3.6 ya no se ejecutan de forma independiente. Al intentar ejecutar los programas fuera de Esposa 1.0, el sistema se bloquea. </a:t>
            </a:r>
          </a:p>
          <a:p>
            <a:r>
              <a:rPr lang="es-ES" dirty="0"/>
              <a:t>¿Cómo puedo mantener a la esposa 1.0 en segundo plano mientras ejecuto mis programas favoritos?   Estoy pensando en volver a Novia 7.0, pero no puedo encontrar el módulo de desinstalación para Esposa. 1.0.   </a:t>
            </a:r>
          </a:p>
          <a:p>
            <a:r>
              <a:rPr lang="es-ES" dirty="0"/>
              <a:t>¡Por favor ayuda!   Gracias, Un usuario con problemas</a:t>
            </a:r>
            <a:endParaRPr lang="en-US" dirty="0"/>
          </a:p>
        </p:txBody>
      </p:sp>
    </p:spTree>
    <p:extLst>
      <p:ext uri="{BB962C8B-B14F-4D97-AF65-F5344CB8AC3E}">
        <p14:creationId xmlns:p14="http://schemas.microsoft.com/office/powerpoint/2010/main" val="2385848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0AD831-0183-4D35-B060-1882F10799B5}"/>
              </a:ext>
            </a:extLst>
          </p:cNvPr>
          <p:cNvSpPr>
            <a:spLocks noGrp="1"/>
          </p:cNvSpPr>
          <p:nvPr>
            <p:ph idx="1"/>
          </p:nvPr>
        </p:nvSpPr>
        <p:spPr>
          <a:xfrm>
            <a:off x="319596" y="577049"/>
            <a:ext cx="11034204" cy="5599914"/>
          </a:xfrm>
        </p:spPr>
        <p:txBody>
          <a:bodyPr/>
          <a:lstStyle/>
          <a:p>
            <a:r>
              <a:rPr lang="es-ES" dirty="0"/>
              <a:t>Entender la canción naturalmente produce un propósito didáctico: </a:t>
            </a:r>
          </a:p>
          <a:p>
            <a:r>
              <a:rPr lang="es-ES" dirty="0"/>
              <a:t>Enseñar a la humanidad pecadora y pervertida sobre la belleza y la pureza del amor físico en el contexto del matrimonio - [nota: ¿qué tipo de perversión se nos ocurriría si no tuviéramos este libro? </a:t>
            </a:r>
          </a:p>
          <a:p>
            <a:endParaRPr lang="es-ES" dirty="0"/>
          </a:p>
          <a:p>
            <a:r>
              <a:rPr lang="es-ES" dirty="0"/>
              <a:t>Sin la instrucción y aprobación de Dios de la idoneidad del amor físico, es probable que tengamos sexo y lo convirtamos en el punto focal de nuestra existencia (libertinaje) o lo evitemos por completo (ascetismo).</a:t>
            </a:r>
          </a:p>
          <a:p>
            <a:endParaRPr lang="en-US" dirty="0"/>
          </a:p>
        </p:txBody>
      </p:sp>
    </p:spTree>
    <p:extLst>
      <p:ext uri="{BB962C8B-B14F-4D97-AF65-F5344CB8AC3E}">
        <p14:creationId xmlns:p14="http://schemas.microsoft.com/office/powerpoint/2010/main" val="2684045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A7E046-6AD9-40E3-B055-85E5FDC28BD2}"/>
              </a:ext>
            </a:extLst>
          </p:cNvPr>
          <p:cNvSpPr>
            <a:spLocks noGrp="1"/>
          </p:cNvSpPr>
          <p:nvPr>
            <p:ph idx="1"/>
          </p:nvPr>
        </p:nvSpPr>
        <p:spPr>
          <a:xfrm>
            <a:off x="346229" y="319596"/>
            <a:ext cx="11487705" cy="6267635"/>
          </a:xfrm>
        </p:spPr>
        <p:txBody>
          <a:bodyPr>
            <a:normAutofit/>
          </a:bodyPr>
          <a:lstStyle/>
          <a:p>
            <a:pPr marL="0" indent="0">
              <a:buNone/>
            </a:pPr>
            <a:endParaRPr lang="en-US" dirty="0"/>
          </a:p>
          <a:p>
            <a:r>
              <a:rPr lang="es-ES" dirty="0"/>
              <a:t>Escucha:</a:t>
            </a:r>
          </a:p>
          <a:p>
            <a:endParaRPr lang="es-ES" dirty="0"/>
          </a:p>
          <a:p>
            <a:r>
              <a:rPr lang="es-ES" dirty="0"/>
              <a:t>busca entender en lugar de ser entendido.</a:t>
            </a:r>
          </a:p>
          <a:p>
            <a:endParaRPr lang="es-ES" dirty="0"/>
          </a:p>
          <a:p>
            <a:r>
              <a:rPr lang="es-ES" dirty="0"/>
              <a:t>Escucha su corazón</a:t>
            </a:r>
          </a:p>
          <a:p>
            <a:endParaRPr lang="es-ES" dirty="0"/>
          </a:p>
          <a:p>
            <a:r>
              <a:rPr lang="es-ES" dirty="0"/>
              <a:t>No pienses solo en qué decir a continuación</a:t>
            </a:r>
          </a:p>
          <a:p>
            <a:endParaRPr lang="es-ES" dirty="0"/>
          </a:p>
          <a:p>
            <a:r>
              <a:rPr lang="es-ES" dirty="0"/>
              <a:t>No intentes arreglar todos los problemas</a:t>
            </a:r>
          </a:p>
          <a:p>
            <a:endParaRPr lang="es-ES" dirty="0"/>
          </a:p>
          <a:p>
            <a:r>
              <a:rPr lang="es-ES" dirty="0"/>
              <a:t>Repetir para entender</a:t>
            </a:r>
            <a:endParaRPr lang="en-US" dirty="0"/>
          </a:p>
        </p:txBody>
      </p:sp>
    </p:spTree>
    <p:extLst>
      <p:ext uri="{BB962C8B-B14F-4D97-AF65-F5344CB8AC3E}">
        <p14:creationId xmlns:p14="http://schemas.microsoft.com/office/powerpoint/2010/main" val="1570238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 calcmode="lin" valueType="num">
                                      <p:cBhvr additive="base">
                                        <p:cTn id="3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 calcmode="lin" valueType="num">
                                      <p:cBhvr additive="base">
                                        <p:cTn id="3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612F8A-C38C-438D-99C8-3294C3F3C76E}"/>
              </a:ext>
            </a:extLst>
          </p:cNvPr>
          <p:cNvSpPr>
            <a:spLocks noGrp="1"/>
          </p:cNvSpPr>
          <p:nvPr>
            <p:ph idx="1"/>
          </p:nvPr>
        </p:nvSpPr>
        <p:spPr>
          <a:xfrm>
            <a:off x="195309" y="257452"/>
            <a:ext cx="11745157" cy="6409678"/>
          </a:xfrm>
        </p:spPr>
        <p:txBody>
          <a:bodyPr>
            <a:normAutofit/>
          </a:bodyPr>
          <a:lstStyle/>
          <a:p>
            <a:r>
              <a:rPr lang="es-ES" dirty="0"/>
              <a:t>Comprensión</a:t>
            </a:r>
          </a:p>
          <a:p>
            <a:endParaRPr lang="es-ES" dirty="0"/>
          </a:p>
          <a:p>
            <a:r>
              <a:rPr lang="es-ES" dirty="0"/>
              <a:t>Regocíjate con los que se regocijan</a:t>
            </a:r>
          </a:p>
          <a:p>
            <a:endParaRPr lang="es-ES" dirty="0"/>
          </a:p>
          <a:p>
            <a:r>
              <a:rPr lang="es-ES" dirty="0"/>
              <a:t>Asuntos de amor y respeto.</a:t>
            </a:r>
          </a:p>
          <a:p>
            <a:endParaRPr lang="es-ES" dirty="0"/>
          </a:p>
          <a:p>
            <a:r>
              <a:rPr lang="es-ES" dirty="0"/>
              <a:t>Empatizarse</a:t>
            </a:r>
          </a:p>
          <a:p>
            <a:endParaRPr lang="es-ES" dirty="0"/>
          </a:p>
          <a:p>
            <a:r>
              <a:rPr lang="es-ES" dirty="0"/>
              <a:t>Tenga en cuenta los problemas más amplios de la persona, su día, su vida, su esposa, salud, trabajo, familia, factores estresantes, etc.</a:t>
            </a:r>
          </a:p>
          <a:p>
            <a:endParaRPr lang="es-ES" dirty="0"/>
          </a:p>
          <a:p>
            <a:r>
              <a:rPr lang="es-ES" dirty="0"/>
              <a:t>Cortarles un poco de holgura.</a:t>
            </a:r>
            <a:r>
              <a:rPr lang="en-US" dirty="0"/>
              <a:t> (ser un </a:t>
            </a:r>
            <a:r>
              <a:rPr lang="en-US" dirty="0" err="1"/>
              <a:t>poco</a:t>
            </a:r>
            <a:r>
              <a:rPr lang="en-US" dirty="0"/>
              <a:t> flexibles)</a:t>
            </a:r>
            <a:endParaRPr lang="es-ES" dirty="0"/>
          </a:p>
        </p:txBody>
      </p:sp>
    </p:spTree>
    <p:extLst>
      <p:ext uri="{BB962C8B-B14F-4D97-AF65-F5344CB8AC3E}">
        <p14:creationId xmlns:p14="http://schemas.microsoft.com/office/powerpoint/2010/main" val="3447544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CB8140-9C08-4D22-AAAB-69F0126D93D0}"/>
              </a:ext>
            </a:extLst>
          </p:cNvPr>
          <p:cNvSpPr>
            <a:spLocks noGrp="1"/>
          </p:cNvSpPr>
          <p:nvPr>
            <p:ph idx="1"/>
          </p:nvPr>
        </p:nvSpPr>
        <p:spPr>
          <a:xfrm>
            <a:off x="230819" y="204186"/>
            <a:ext cx="11656381" cy="6400800"/>
          </a:xfrm>
        </p:spPr>
        <p:txBody>
          <a:bodyPr>
            <a:normAutofit fontScale="85000" lnSpcReduction="20000"/>
          </a:bodyPr>
          <a:lstStyle/>
          <a:p>
            <a:r>
              <a:rPr lang="es-ES" dirty="0"/>
              <a:t>Validar:</a:t>
            </a:r>
          </a:p>
          <a:p>
            <a:endParaRPr lang="es-ES" dirty="0"/>
          </a:p>
          <a:p>
            <a:r>
              <a:rPr lang="es-ES" dirty="0"/>
              <a:t>Cuando alguien te critica. Reconoce su frustración. "Si estuviera en tus zapatos, también estaría frustrado".</a:t>
            </a:r>
          </a:p>
          <a:p>
            <a:endParaRPr lang="es-ES" dirty="0"/>
          </a:p>
          <a:p>
            <a:r>
              <a:rPr lang="es-ES" dirty="0"/>
              <a:t>No culpes a otros por tus problemas</a:t>
            </a:r>
          </a:p>
          <a:p>
            <a:endParaRPr lang="es-ES" dirty="0"/>
          </a:p>
          <a:p>
            <a:r>
              <a:rPr lang="es-ES" dirty="0"/>
              <a:t>No respondas, tú también haces esto, así que ¿por qué estás enojado conmigo?</a:t>
            </a:r>
          </a:p>
          <a:p>
            <a:endParaRPr lang="es-ES" dirty="0"/>
          </a:p>
          <a:p>
            <a:r>
              <a:rPr lang="es-ES" dirty="0"/>
              <a:t>No te defiendas culpando y avergonzando</a:t>
            </a:r>
          </a:p>
          <a:p>
            <a:endParaRPr lang="es-ES" dirty="0"/>
          </a:p>
          <a:p>
            <a:r>
              <a:rPr lang="es-ES" dirty="0"/>
              <a:t>No te defiendas, solo aumenta el argumento.</a:t>
            </a:r>
          </a:p>
          <a:p>
            <a:endParaRPr lang="es-ES" dirty="0"/>
          </a:p>
          <a:p>
            <a:r>
              <a:rPr lang="es-ES" dirty="0"/>
              <a:t>Renunciar al derecho a tener razón.</a:t>
            </a:r>
          </a:p>
          <a:p>
            <a:endParaRPr lang="es-ES" dirty="0"/>
          </a:p>
          <a:p>
            <a:r>
              <a:rPr lang="es-ES" dirty="0"/>
              <a:t>Afirma, reconoce y reconoce sus emociones.</a:t>
            </a:r>
          </a:p>
          <a:p>
            <a:endParaRPr lang="en-US" dirty="0"/>
          </a:p>
        </p:txBody>
      </p:sp>
    </p:spTree>
    <p:extLst>
      <p:ext uri="{BB962C8B-B14F-4D97-AF65-F5344CB8AC3E}">
        <p14:creationId xmlns:p14="http://schemas.microsoft.com/office/powerpoint/2010/main" val="110692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 calcmode="lin" valueType="num">
                                      <p:cBhvr additive="base">
                                        <p:cTn id="4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14" end="14"/>
                                            </p:txEl>
                                          </p:spTgt>
                                        </p:tgtEl>
                                        <p:attrNameLst>
                                          <p:attrName>style.visibility</p:attrName>
                                        </p:attrNameLst>
                                      </p:cBhvr>
                                      <p:to>
                                        <p:strVal val="visible"/>
                                      </p:to>
                                    </p:set>
                                    <p:anim calcmode="lin" valueType="num">
                                      <p:cBhvr additive="base">
                                        <p:cTn id="49"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2C6E20-EFA6-4A46-AE7A-EA5F43997FE5}"/>
              </a:ext>
            </a:extLst>
          </p:cNvPr>
          <p:cNvSpPr>
            <a:spLocks noGrp="1"/>
          </p:cNvSpPr>
          <p:nvPr>
            <p:ph idx="1"/>
          </p:nvPr>
        </p:nvSpPr>
        <p:spPr>
          <a:xfrm>
            <a:off x="204185" y="248575"/>
            <a:ext cx="11754035" cy="6383044"/>
          </a:xfrm>
        </p:spPr>
        <p:txBody>
          <a:bodyPr>
            <a:normAutofit/>
          </a:bodyPr>
          <a:lstStyle/>
          <a:p>
            <a:r>
              <a:rPr lang="es-ES" sz="3200" dirty="0"/>
              <a:t>La naturaleza de la lujuria. ("codiciar"). Betsabé fue la octava esposa de David, pero los problemas que llevaron a su adulterio con ella comenzaron con su segunda esposa. ¿Qué semillas estás plantando hoy que darán hijos de vergüenza y culpa en tu futuro? Quizás necesite eliminar algunas semillas que plantó hace mucho tiempo. Nunca es demasiado tarde para comenzar a hacer lo correcto.</a:t>
            </a:r>
          </a:p>
          <a:p>
            <a:r>
              <a:rPr lang="es-ES" sz="3200" dirty="0"/>
              <a:t>Deseando algo que no es tuyo para poseer.</a:t>
            </a:r>
            <a:endParaRPr lang="en-US" sz="3200" dirty="0"/>
          </a:p>
        </p:txBody>
      </p:sp>
    </p:spTree>
    <p:extLst>
      <p:ext uri="{BB962C8B-B14F-4D97-AF65-F5344CB8AC3E}">
        <p14:creationId xmlns:p14="http://schemas.microsoft.com/office/powerpoint/2010/main" val="3978267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69EED5-9AC3-4989-A993-E66C477ADF17}"/>
              </a:ext>
            </a:extLst>
          </p:cNvPr>
          <p:cNvSpPr>
            <a:spLocks noGrp="1"/>
          </p:cNvSpPr>
          <p:nvPr>
            <p:ph idx="1"/>
          </p:nvPr>
        </p:nvSpPr>
        <p:spPr>
          <a:xfrm>
            <a:off x="195309" y="257452"/>
            <a:ext cx="11647503" cy="6338657"/>
          </a:xfrm>
        </p:spPr>
        <p:txBody>
          <a:bodyPr/>
          <a:lstStyle/>
          <a:p>
            <a:r>
              <a:rPr lang="es-ES" dirty="0"/>
              <a:t>Conténtate con tu propia esposa.</a:t>
            </a:r>
          </a:p>
          <a:p>
            <a:r>
              <a:rPr lang="es-ES" dirty="0"/>
              <a:t>Proverbios 5: 18Que tu fuente sea bendecida,</a:t>
            </a:r>
          </a:p>
          <a:p>
            <a:r>
              <a:rPr lang="es-ES" dirty="0"/>
              <a:t>y que te regocijes en la esposa de tu juventud. [19] Una cierva amorosa, un ciervo elegante: que sus senos te satisfagan siempre, que tu amor te cautive. [20] ¿Por qué ser cautivado, hijo mío, por una adúltera? ¿Por qué abrazar el seno de la esposa de otro hombre? [21] Porque los caminos del hombre están a la vista del Señor, y él examina todos sus caminos. [22] Las malas acciones de un hombre malvado lo atrapan; Las cuerdas de su pecado lo sostienen. [23] Morirá por falta de disciplina, desviado por su propia gran locura.</a:t>
            </a:r>
            <a:endParaRPr lang="en-US" dirty="0"/>
          </a:p>
        </p:txBody>
      </p:sp>
    </p:spTree>
    <p:extLst>
      <p:ext uri="{BB962C8B-B14F-4D97-AF65-F5344CB8AC3E}">
        <p14:creationId xmlns:p14="http://schemas.microsoft.com/office/powerpoint/2010/main" val="3608662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C18302-CC85-4DBE-96A1-6ACF0D358BE0}"/>
              </a:ext>
            </a:extLst>
          </p:cNvPr>
          <p:cNvSpPr>
            <a:spLocks noGrp="1"/>
          </p:cNvSpPr>
          <p:nvPr>
            <p:ph idx="1"/>
          </p:nvPr>
        </p:nvSpPr>
        <p:spPr>
          <a:xfrm>
            <a:off x="239697" y="319596"/>
            <a:ext cx="11114103" cy="6338656"/>
          </a:xfrm>
        </p:spPr>
        <p:txBody>
          <a:bodyPr>
            <a:normAutofit fontScale="92500" lnSpcReduction="20000"/>
          </a:bodyPr>
          <a:lstStyle/>
          <a:p>
            <a:r>
              <a:rPr lang="es-ES" dirty="0"/>
              <a:t>Protege tu corazón (pensamientos / deseos). De entrada y salida.</a:t>
            </a:r>
          </a:p>
          <a:p>
            <a:endParaRPr lang="es-ES" dirty="0"/>
          </a:p>
          <a:p>
            <a:r>
              <a:rPr lang="es-ES" dirty="0"/>
              <a:t>Claves para la libertad con respecto a la pornografía:</a:t>
            </a:r>
          </a:p>
          <a:p>
            <a:endParaRPr lang="es-ES" dirty="0"/>
          </a:p>
          <a:p>
            <a:r>
              <a:rPr lang="es-ES" dirty="0"/>
              <a:t>No vayas ahí. Física / mental. Evítalo. No experimentes.</a:t>
            </a:r>
          </a:p>
          <a:p>
            <a:endParaRPr lang="es-ES" dirty="0"/>
          </a:p>
          <a:p>
            <a:r>
              <a:rPr lang="es-ES" dirty="0"/>
              <a:t>Desarrollar relaciones como amigos con responsabilidad y honestidad.</a:t>
            </a:r>
          </a:p>
          <a:p>
            <a:endParaRPr lang="es-ES" dirty="0"/>
          </a:p>
          <a:p>
            <a:r>
              <a:rPr lang="es-ES" dirty="0"/>
              <a:t>Deshágase de su computadora si tiene problemas con esto. (</a:t>
            </a:r>
            <a:r>
              <a:rPr lang="es-ES" dirty="0" err="1"/>
              <a:t>cellular</a:t>
            </a:r>
            <a:r>
              <a:rPr lang="es-ES" dirty="0"/>
              <a:t>, tv.)</a:t>
            </a:r>
          </a:p>
          <a:p>
            <a:endParaRPr lang="es-ES" dirty="0"/>
          </a:p>
          <a:p>
            <a:r>
              <a:rPr lang="es-ES" dirty="0"/>
              <a:t>Obtenga software de Internet para bloquear e informar a un tercero.</a:t>
            </a:r>
          </a:p>
          <a:p>
            <a:endParaRPr lang="es-ES" dirty="0"/>
          </a:p>
          <a:p>
            <a:r>
              <a:rPr lang="es-ES" dirty="0"/>
              <a:t>Ser consumido con Cristo; no dejes espacio para la intimidad imitada. Los ídolos como el porno no pueden simplemente apagarse, deben ser reemplazados por Cristo. Nunca tendrás victoria sobre el porno hasta que aumentes la cantidad de tiempo sincero que pasas con Cristo.</a:t>
            </a:r>
          </a:p>
          <a:p>
            <a:endParaRPr lang="en-US" dirty="0"/>
          </a:p>
        </p:txBody>
      </p:sp>
    </p:spTree>
    <p:extLst>
      <p:ext uri="{BB962C8B-B14F-4D97-AF65-F5344CB8AC3E}">
        <p14:creationId xmlns:p14="http://schemas.microsoft.com/office/powerpoint/2010/main" val="1173944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 calcmode="lin" valueType="num">
                                      <p:cBhvr additive="base">
                                        <p:cTn id="4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E17F33-42FF-4E79-9ED3-36D62B7ACE09}"/>
              </a:ext>
            </a:extLst>
          </p:cNvPr>
          <p:cNvSpPr>
            <a:spLocks noGrp="1"/>
          </p:cNvSpPr>
          <p:nvPr>
            <p:ph idx="1"/>
          </p:nvPr>
        </p:nvSpPr>
        <p:spPr>
          <a:xfrm>
            <a:off x="213063" y="195308"/>
            <a:ext cx="11691891" cy="6525087"/>
          </a:xfrm>
        </p:spPr>
        <p:txBody>
          <a:bodyPr>
            <a:normAutofit fontScale="92500" lnSpcReduction="10000"/>
          </a:bodyPr>
          <a:lstStyle/>
          <a:p>
            <a:r>
              <a:rPr lang="es-ES" dirty="0"/>
              <a:t>Estimado usuario con problemas:</a:t>
            </a:r>
          </a:p>
          <a:p>
            <a:pPr marL="0" indent="0">
              <a:buNone/>
            </a:pPr>
            <a:endParaRPr lang="es-ES" dirty="0"/>
          </a:p>
          <a:p>
            <a:r>
              <a:rPr lang="es-ES" dirty="0"/>
              <a:t>Lo que estás experimentando es un problema muy común. Muchos usuarios se han actualizado de Novia 7.0 a Esposa 1.0, pensando que es solo un programa de Utilidades y Entretenimiento.</a:t>
            </a:r>
          </a:p>
          <a:p>
            <a:r>
              <a:rPr lang="es-ES" dirty="0"/>
              <a:t>NO LO ES...</a:t>
            </a:r>
          </a:p>
          <a:p>
            <a:r>
              <a:rPr lang="es-ES" dirty="0"/>
              <a:t>Esposa 1.0 es un SISTEMA OPERATIVO y diseñado por su creador para ejecutar TODO!</a:t>
            </a:r>
          </a:p>
          <a:p>
            <a:r>
              <a:rPr lang="es-ES" dirty="0"/>
              <a:t>También es imposible eliminar Esposa 1.0 y volver a Novia 7.0. Una vez que los archivos están instalados, no se pueden eliminar.</a:t>
            </a:r>
          </a:p>
          <a:p>
            <a:r>
              <a:rPr lang="es-ES" dirty="0"/>
              <a:t>No puedes volver a Novia 7.0 ya que Esposa 1.0 está diseñado para bloquear cualquier intento. POR FAVOR consulte el manual de Esposa 1.0, Capítulo 7 (Advertencias) sec. 9 (Pensión alimenticia / manutención de los hijos).</a:t>
            </a:r>
          </a:p>
          <a:p>
            <a:r>
              <a:rPr lang="es-ES" dirty="0"/>
              <a:t>Le recomendamos que conserve a Esposa 1.0 y trabaje para mejorar la situación.</a:t>
            </a:r>
          </a:p>
          <a:p>
            <a:r>
              <a:rPr lang="es-ES" dirty="0"/>
              <a:t>La aplicación en segundo plano "Sí, querido" ha demostrado ser muy útil para aliviar los conflictos de software.</a:t>
            </a:r>
            <a:endParaRPr lang="en-US" dirty="0"/>
          </a:p>
        </p:txBody>
      </p:sp>
    </p:spTree>
    <p:extLst>
      <p:ext uri="{BB962C8B-B14F-4D97-AF65-F5344CB8AC3E}">
        <p14:creationId xmlns:p14="http://schemas.microsoft.com/office/powerpoint/2010/main" val="1455485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563E7-0477-41B3-880D-2C6B7F3A966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6F3CD89-1794-481A-A5DD-1BFB5A192A37}"/>
              </a:ext>
            </a:extLst>
          </p:cNvPr>
          <p:cNvSpPr>
            <a:spLocks noGrp="1"/>
          </p:cNvSpPr>
          <p:nvPr>
            <p:ph idx="1"/>
          </p:nvPr>
        </p:nvSpPr>
        <p:spPr/>
        <p:txBody>
          <a:bodyPr/>
          <a:lstStyle/>
          <a:p>
            <a:r>
              <a:rPr lang="es-ES" dirty="0"/>
              <a:t>Tema: vanidad y satisfacción.</a:t>
            </a:r>
          </a:p>
          <a:p>
            <a:endParaRPr lang="es-ES" dirty="0"/>
          </a:p>
          <a:p>
            <a:r>
              <a:rPr lang="es-ES" dirty="0"/>
              <a:t>Propósito: Salomón escribió Eclesiastés para mostrar la inutilidad de perseguir objetivos materialistas, terrenales, como un fin en sí mismos, y señalar a Dios como la fuente de todo lo que es realmente bueno. También nos indica que disfrutemos al máximo de nuestro trabajo, comida y compañía porque no conocemos el futuro.</a:t>
            </a:r>
            <a:endParaRPr lang="en-US" dirty="0"/>
          </a:p>
        </p:txBody>
      </p:sp>
    </p:spTree>
    <p:extLst>
      <p:ext uri="{BB962C8B-B14F-4D97-AF65-F5344CB8AC3E}">
        <p14:creationId xmlns:p14="http://schemas.microsoft.com/office/powerpoint/2010/main" val="2310664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370B4E-8A25-41A7-A3B1-112CD54C8778}"/>
              </a:ext>
            </a:extLst>
          </p:cNvPr>
          <p:cNvSpPr>
            <a:spLocks noGrp="1"/>
          </p:cNvSpPr>
          <p:nvPr>
            <p:ph idx="1"/>
          </p:nvPr>
        </p:nvSpPr>
        <p:spPr>
          <a:xfrm>
            <a:off x="248575" y="292963"/>
            <a:ext cx="11754035" cy="5884000"/>
          </a:xfrm>
        </p:spPr>
        <p:txBody>
          <a:bodyPr>
            <a:normAutofit/>
          </a:bodyPr>
          <a:lstStyle/>
          <a:p>
            <a:r>
              <a:rPr lang="es-ES" dirty="0"/>
              <a:t>Toda búsqueda del hombre sin Dios es inútil y temporal, ya que Él y Su trabajo solo perduran, dando valor a la vida y al servicio del hombre.</a:t>
            </a:r>
          </a:p>
          <a:p>
            <a:r>
              <a:rPr lang="es-ES" dirty="0"/>
              <a:t>Mensaje: cuando miras la vida con su ciclo aparentemente sin rumbo (1: 4ff) y paradojas inexplicables (4; 1; 7:15; 8: 8), puedes concluir que todo es inútil, ya que es imposible discernir cualquier propósito en el ordenamiento de los acontecimientos de la vida.</a:t>
            </a:r>
          </a:p>
          <a:p>
            <a:r>
              <a:rPr lang="es-ES" dirty="0"/>
              <a:t>Sin embargo, la vida debe disfrutarse al máximo, dándose cuenta de que es el don de Dios (3: 12-13; 3:22; 5: 18-19; 8:15; 9: 7-9). El hombre sabio vivirá su vida en obediencia a Dios, reconociendo que Dios eventualmente juzgará a todos los hombres (3: 16-17; 12:14)</a:t>
            </a:r>
            <a:endParaRPr lang="en-US" dirty="0"/>
          </a:p>
        </p:txBody>
      </p:sp>
    </p:spTree>
    <p:extLst>
      <p:ext uri="{BB962C8B-B14F-4D97-AF65-F5344CB8AC3E}">
        <p14:creationId xmlns:p14="http://schemas.microsoft.com/office/powerpoint/2010/main" val="2152833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5E159-73C9-4FF3-B0E1-C1D452B302EB}"/>
              </a:ext>
            </a:extLst>
          </p:cNvPr>
          <p:cNvSpPr>
            <a:spLocks noGrp="1"/>
          </p:cNvSpPr>
          <p:nvPr>
            <p:ph type="title"/>
          </p:nvPr>
        </p:nvSpPr>
        <p:spPr>
          <a:xfrm>
            <a:off x="257451" y="105298"/>
            <a:ext cx="11540971" cy="1325563"/>
          </a:xfrm>
        </p:spPr>
        <p:txBody>
          <a:bodyPr>
            <a:normAutofit fontScale="90000"/>
          </a:bodyPr>
          <a:lstStyle/>
          <a:p>
            <a:pPr algn="ctr"/>
            <a:r>
              <a:rPr lang="es-ES" dirty="0"/>
              <a:t>El libro está construido alrededor de 7 declaraciones de solución que siguen a investigaciones separadas.</a:t>
            </a:r>
            <a:endParaRPr lang="en-US" dirty="0"/>
          </a:p>
        </p:txBody>
      </p:sp>
      <p:graphicFrame>
        <p:nvGraphicFramePr>
          <p:cNvPr id="4" name="Content Placeholder 3">
            <a:extLst>
              <a:ext uri="{FF2B5EF4-FFF2-40B4-BE49-F238E27FC236}">
                <a16:creationId xmlns:a16="http://schemas.microsoft.com/office/drawing/2014/main" id="{E951FC40-DA7D-4DBB-9A74-502F5C0C33A2}"/>
              </a:ext>
            </a:extLst>
          </p:cNvPr>
          <p:cNvGraphicFramePr>
            <a:graphicFrameLocks noGrp="1"/>
          </p:cNvGraphicFramePr>
          <p:nvPr>
            <p:ph idx="1"/>
            <p:extLst>
              <p:ext uri="{D42A27DB-BD31-4B8C-83A1-F6EECF244321}">
                <p14:modId xmlns:p14="http://schemas.microsoft.com/office/powerpoint/2010/main" val="4231901342"/>
              </p:ext>
            </p:extLst>
          </p:nvPr>
        </p:nvGraphicFramePr>
        <p:xfrm>
          <a:off x="393578" y="1416368"/>
          <a:ext cx="11540970" cy="5336334"/>
        </p:xfrm>
        <a:graphic>
          <a:graphicData uri="http://schemas.openxmlformats.org/drawingml/2006/table">
            <a:tbl>
              <a:tblPr/>
              <a:tblGrid>
                <a:gridCol w="1173361">
                  <a:extLst>
                    <a:ext uri="{9D8B030D-6E8A-4147-A177-3AD203B41FA5}">
                      <a16:colId xmlns:a16="http://schemas.microsoft.com/office/drawing/2014/main" val="4082108648"/>
                    </a:ext>
                  </a:extLst>
                </a:gridCol>
                <a:gridCol w="1173361">
                  <a:extLst>
                    <a:ext uri="{9D8B030D-6E8A-4147-A177-3AD203B41FA5}">
                      <a16:colId xmlns:a16="http://schemas.microsoft.com/office/drawing/2014/main" val="2984059725"/>
                    </a:ext>
                  </a:extLst>
                </a:gridCol>
                <a:gridCol w="1210263">
                  <a:extLst>
                    <a:ext uri="{9D8B030D-6E8A-4147-A177-3AD203B41FA5}">
                      <a16:colId xmlns:a16="http://schemas.microsoft.com/office/drawing/2014/main" val="3388661460"/>
                    </a:ext>
                  </a:extLst>
                </a:gridCol>
                <a:gridCol w="1171485">
                  <a:extLst>
                    <a:ext uri="{9D8B030D-6E8A-4147-A177-3AD203B41FA5}">
                      <a16:colId xmlns:a16="http://schemas.microsoft.com/office/drawing/2014/main" val="3799062644"/>
                    </a:ext>
                  </a:extLst>
                </a:gridCol>
                <a:gridCol w="2255296">
                  <a:extLst>
                    <a:ext uri="{9D8B030D-6E8A-4147-A177-3AD203B41FA5}">
                      <a16:colId xmlns:a16="http://schemas.microsoft.com/office/drawing/2014/main" val="1863690591"/>
                    </a:ext>
                  </a:extLst>
                </a:gridCol>
                <a:gridCol w="2352582">
                  <a:extLst>
                    <a:ext uri="{9D8B030D-6E8A-4147-A177-3AD203B41FA5}">
                      <a16:colId xmlns:a16="http://schemas.microsoft.com/office/drawing/2014/main" val="3165183373"/>
                    </a:ext>
                  </a:extLst>
                </a:gridCol>
                <a:gridCol w="1233996">
                  <a:extLst>
                    <a:ext uri="{9D8B030D-6E8A-4147-A177-3AD203B41FA5}">
                      <a16:colId xmlns:a16="http://schemas.microsoft.com/office/drawing/2014/main" val="1528524851"/>
                    </a:ext>
                  </a:extLst>
                </a:gridCol>
                <a:gridCol w="970626">
                  <a:extLst>
                    <a:ext uri="{9D8B030D-6E8A-4147-A177-3AD203B41FA5}">
                      <a16:colId xmlns:a16="http://schemas.microsoft.com/office/drawing/2014/main" val="3872575189"/>
                    </a:ext>
                  </a:extLst>
                </a:gridCol>
              </a:tblGrid>
              <a:tr h="382511">
                <a:tc>
                  <a:txBody>
                    <a:bodyPr/>
                    <a:lstStyle/>
                    <a:p>
                      <a:pPr algn="ctr" rtl="0" fontAlgn="base"/>
                      <a:r>
                        <a:rPr lang="en-US" sz="1200" b="1" i="0" dirty="0" err="1">
                          <a:effectLst/>
                          <a:latin typeface="Times New Roman" panose="02020603050405020304" pitchFamily="18" charset="0"/>
                          <a:cs typeface="Times New Roman" panose="02020603050405020304" pitchFamily="18" charset="0"/>
                        </a:rPr>
                        <a:t>Capitulos</a:t>
                      </a:r>
                      <a:r>
                        <a:rPr lang="en-US" sz="1200" b="0" i="0" dirty="0">
                          <a:effectLst/>
                          <a:latin typeface="Times New Roman" panose="02020603050405020304" pitchFamily="18" charset="0"/>
                          <a:cs typeface="Times New Roman" panose="02020603050405020304" pitchFamily="18" charset="0"/>
                        </a:rPr>
                        <a:t> </a:t>
                      </a:r>
                      <a:endParaRPr lang="en-US" sz="3200" b="0" i="0" dirty="0">
                        <a:effectLst/>
                        <a:latin typeface="Times New Roman" panose="02020603050405020304" pitchFamily="18" charset="0"/>
                        <a:cs typeface="Times New Roman" panose="02020603050405020304" pitchFamily="18" charset="0"/>
                      </a:endParaRPr>
                    </a:p>
                  </a:txBody>
                  <a:tcPr marL="85320" marR="85320" marT="42660" marB="42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7">
                  <a:txBody>
                    <a:bodyPr/>
                    <a:lstStyle/>
                    <a:p>
                      <a:pPr algn="ctr" rtl="0" fontAlgn="base"/>
                      <a:r>
                        <a:rPr lang="en-US" sz="1200" b="1" i="0" dirty="0" err="1">
                          <a:effectLst/>
                          <a:latin typeface="Times New Roman" panose="02020603050405020304" pitchFamily="18" charset="0"/>
                          <a:cs typeface="Times New Roman" panose="02020603050405020304" pitchFamily="18" charset="0"/>
                        </a:rPr>
                        <a:t>Soluciones</a:t>
                      </a:r>
                      <a:endParaRPr lang="en-US" sz="3200" b="0" i="0" dirty="0">
                        <a:effectLst/>
                        <a:latin typeface="Times New Roman" panose="02020603050405020304" pitchFamily="18" charset="0"/>
                        <a:cs typeface="Times New Roman" panose="02020603050405020304" pitchFamily="18" charset="0"/>
                      </a:endParaRPr>
                    </a:p>
                  </a:txBody>
                  <a:tcPr marL="85320" marR="85320" marT="42660" marB="42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7513078"/>
                  </a:ext>
                </a:extLst>
              </a:tr>
              <a:tr h="573766">
                <a:tc>
                  <a:txBody>
                    <a:bodyPr/>
                    <a:lstStyle/>
                    <a:p>
                      <a:pPr algn="ctr" rtl="0" fontAlgn="base"/>
                      <a:r>
                        <a:rPr lang="en-US" sz="1200" b="1" i="0">
                          <a:effectLst/>
                          <a:latin typeface="Times New Roman" panose="02020603050405020304" pitchFamily="18" charset="0"/>
                          <a:cs typeface="Times New Roman" panose="02020603050405020304" pitchFamily="18" charset="0"/>
                        </a:rPr>
                        <a:t>1</a:t>
                      </a:r>
                      <a:r>
                        <a:rPr lang="en-US" sz="1200" b="0" i="0">
                          <a:effectLst/>
                          <a:latin typeface="Times New Roman" panose="02020603050405020304" pitchFamily="18" charset="0"/>
                          <a:cs typeface="Times New Roman" panose="02020603050405020304" pitchFamily="18" charset="0"/>
                        </a:rPr>
                        <a:t> </a:t>
                      </a:r>
                      <a:endParaRPr lang="en-US" sz="3200" b="0" i="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dirty="0">
                          <a:effectLst/>
                          <a:latin typeface="Times New Roman" panose="02020603050405020304" pitchFamily="18" charset="0"/>
                          <a:cs typeface="Times New Roman" panose="02020603050405020304" pitchFamily="18" charset="0"/>
                        </a:rPr>
                        <a:t> </a:t>
                      </a: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dirty="0">
                          <a:effectLst/>
                          <a:latin typeface="Times New Roman" panose="02020603050405020304" pitchFamily="18" charset="0"/>
                          <a:cs typeface="Times New Roman" panose="02020603050405020304" pitchFamily="18" charset="0"/>
                        </a:rPr>
                        <a:t> </a:t>
                      </a: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dirty="0">
                          <a:effectLst/>
                          <a:latin typeface="Times New Roman" panose="02020603050405020304" pitchFamily="18" charset="0"/>
                          <a:cs typeface="Times New Roman" panose="02020603050405020304" pitchFamily="18" charset="0"/>
                        </a:rPr>
                        <a:t>Come y </a:t>
                      </a:r>
                      <a:r>
                        <a:rPr lang="en-US" sz="1200" b="0" i="0" dirty="0" err="1">
                          <a:effectLst/>
                          <a:latin typeface="Times New Roman" panose="02020603050405020304" pitchFamily="18" charset="0"/>
                          <a:cs typeface="Times New Roman" panose="02020603050405020304" pitchFamily="18" charset="0"/>
                        </a:rPr>
                        <a:t>Bebe</a:t>
                      </a:r>
                      <a:endParaRPr lang="en-US" sz="3200" b="0" i="0" dirty="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400" b="0" i="0" dirty="0" err="1">
                          <a:effectLst/>
                          <a:latin typeface="Times New Roman" panose="02020603050405020304" pitchFamily="18" charset="0"/>
                          <a:cs typeface="Times New Roman" panose="02020603050405020304" pitchFamily="18" charset="0"/>
                        </a:rPr>
                        <a:t>Satisfaccion</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en</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tu</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trabajo</a:t>
                      </a:r>
                      <a:endParaRPr lang="en-US" sz="3200" b="0" i="0" dirty="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400" b="0" i="0" dirty="0" err="1">
                          <a:effectLst/>
                          <a:latin typeface="Times New Roman" panose="02020603050405020304" pitchFamily="18" charset="0"/>
                          <a:cs typeface="Times New Roman" panose="02020603050405020304" pitchFamily="18" charset="0"/>
                        </a:rPr>
                        <a:t>Disfruta</a:t>
                      </a:r>
                      <a:r>
                        <a:rPr lang="en-US" sz="1400" b="0" i="0" dirty="0">
                          <a:effectLst/>
                          <a:latin typeface="Times New Roman" panose="02020603050405020304" pitchFamily="18" charset="0"/>
                          <a:cs typeface="Times New Roman" panose="02020603050405020304" pitchFamily="18" charset="0"/>
                        </a:rPr>
                        <a:t> lo que Dios </a:t>
                      </a:r>
                      <a:r>
                        <a:rPr lang="en-US" sz="1400" b="0" i="0" dirty="0" err="1">
                          <a:effectLst/>
                          <a:latin typeface="Times New Roman" panose="02020603050405020304" pitchFamily="18" charset="0"/>
                          <a:cs typeface="Times New Roman" panose="02020603050405020304" pitchFamily="18" charset="0"/>
                        </a:rPr>
                        <a:t>te</a:t>
                      </a:r>
                      <a:r>
                        <a:rPr lang="en-US" sz="1400" b="0" i="0" dirty="0">
                          <a:effectLst/>
                          <a:latin typeface="Times New Roman" panose="02020603050405020304" pitchFamily="18" charset="0"/>
                          <a:cs typeface="Times New Roman" panose="02020603050405020304" pitchFamily="18" charset="0"/>
                        </a:rPr>
                        <a:t> da</a:t>
                      </a:r>
                      <a:endParaRPr lang="en-US" sz="3200" b="0" i="0" dirty="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dirty="0">
                          <a:effectLst/>
                          <a:latin typeface="Times New Roman" panose="02020603050405020304" pitchFamily="18" charset="0"/>
                          <a:cs typeface="Times New Roman" panose="02020603050405020304" pitchFamily="18" charset="0"/>
                        </a:rPr>
                        <a:t> </a:t>
                      </a: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a:effectLst/>
                          <a:latin typeface="Times New Roman" panose="02020603050405020304" pitchFamily="18" charset="0"/>
                          <a:cs typeface="Times New Roman" panose="02020603050405020304" pitchFamily="18" charset="0"/>
                        </a:rPr>
                        <a:t> </a:t>
                      </a: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43789095"/>
                  </a:ext>
                </a:extLst>
              </a:tr>
              <a:tr h="1051906">
                <a:tc>
                  <a:txBody>
                    <a:bodyPr/>
                    <a:lstStyle/>
                    <a:p>
                      <a:pPr algn="ctr" rtl="0" fontAlgn="base"/>
                      <a:r>
                        <a:rPr lang="en-US" sz="1200" b="1" i="0">
                          <a:effectLst/>
                          <a:latin typeface="Times New Roman" panose="02020603050405020304" pitchFamily="18" charset="0"/>
                          <a:cs typeface="Times New Roman" panose="02020603050405020304" pitchFamily="18" charset="0"/>
                        </a:rPr>
                        <a:t>2</a:t>
                      </a:r>
                      <a:r>
                        <a:rPr lang="en-US" sz="1200" b="0" i="0">
                          <a:effectLst/>
                          <a:latin typeface="Times New Roman" panose="02020603050405020304" pitchFamily="18" charset="0"/>
                          <a:cs typeface="Times New Roman" panose="02020603050405020304" pitchFamily="18" charset="0"/>
                        </a:rPr>
                        <a:t> </a:t>
                      </a:r>
                      <a:endParaRPr lang="en-US" sz="3200" b="0" i="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400" b="0" i="0" dirty="0" err="1">
                          <a:effectLst/>
                          <a:latin typeface="Times New Roman" panose="02020603050405020304" pitchFamily="18" charset="0"/>
                          <a:cs typeface="Times New Roman" panose="02020603050405020304" pitchFamily="18" charset="0"/>
                        </a:rPr>
                        <a:t>feliz</a:t>
                      </a:r>
                      <a:r>
                        <a:rPr lang="en-US" sz="1400" b="0" i="0" dirty="0">
                          <a:effectLst/>
                          <a:latin typeface="Times New Roman" panose="02020603050405020304" pitchFamily="18" charset="0"/>
                          <a:cs typeface="Times New Roman" panose="02020603050405020304" pitchFamily="18" charset="0"/>
                        </a:rPr>
                        <a:t> </a:t>
                      </a:r>
                      <a:endParaRPr lang="en-US" sz="3200" b="0" i="0" dirty="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400" b="0" i="0" dirty="0">
                          <a:effectLst/>
                          <a:latin typeface="Times New Roman" panose="02020603050405020304" pitchFamily="18" charset="0"/>
                          <a:cs typeface="Times New Roman" panose="02020603050405020304" pitchFamily="18" charset="0"/>
                        </a:rPr>
                        <a:t>Has el bien </a:t>
                      </a:r>
                      <a:endParaRPr lang="en-US" sz="3200" b="0" i="0" dirty="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1400" b="0" i="0" dirty="0">
                          <a:effectLst/>
                          <a:latin typeface="Times New Roman" panose="02020603050405020304" pitchFamily="18" charset="0"/>
                          <a:cs typeface="Times New Roman" panose="02020603050405020304" pitchFamily="18" charset="0"/>
                        </a:rPr>
                        <a:t>Come y </a:t>
                      </a:r>
                      <a:r>
                        <a:rPr lang="en-US" sz="1400" b="0" i="0" dirty="0" err="1">
                          <a:effectLst/>
                          <a:latin typeface="Times New Roman" panose="02020603050405020304" pitchFamily="18" charset="0"/>
                          <a:cs typeface="Times New Roman" panose="02020603050405020304" pitchFamily="18" charset="0"/>
                        </a:rPr>
                        <a:t>Bebe</a:t>
                      </a:r>
                      <a:endParaRPr lang="en-US" sz="3600" b="0" i="0" dirty="0">
                        <a:effectLst/>
                        <a:latin typeface="Times New Roman" panose="02020603050405020304" pitchFamily="18" charset="0"/>
                        <a:cs typeface="Times New Roman" panose="02020603050405020304" pitchFamily="18" charset="0"/>
                      </a:endParaRPr>
                    </a:p>
                    <a:p>
                      <a:pPr algn="l" rtl="0" fontAlgn="base"/>
                      <a:endParaRPr lang="en-US" sz="1400" b="0" i="0" dirty="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400" b="0" i="0" dirty="0" err="1">
                          <a:effectLst/>
                          <a:latin typeface="Times New Roman" panose="02020603050405020304" pitchFamily="18" charset="0"/>
                          <a:cs typeface="Times New Roman" panose="02020603050405020304" pitchFamily="18" charset="0"/>
                        </a:rPr>
                        <a:t>Satisfaccion</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en</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tu</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trabajo</a:t>
                      </a:r>
                      <a:endParaRPr lang="en-US" sz="1400" b="0" i="0" dirty="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400" b="0" i="0" dirty="0" err="1">
                          <a:effectLst/>
                          <a:latin typeface="Times New Roman" panose="02020603050405020304" pitchFamily="18" charset="0"/>
                          <a:cs typeface="Times New Roman" panose="02020603050405020304" pitchFamily="18" charset="0"/>
                        </a:rPr>
                        <a:t>Satisfaccion</a:t>
                      </a:r>
                      <a:r>
                        <a:rPr lang="en-US" sz="1400" b="0" i="0" dirty="0">
                          <a:effectLst/>
                          <a:latin typeface="Times New Roman" panose="02020603050405020304" pitchFamily="18" charset="0"/>
                          <a:cs typeface="Times New Roman" panose="02020603050405020304" pitchFamily="18" charset="0"/>
                        </a:rPr>
                        <a:t> de </a:t>
                      </a:r>
                      <a:r>
                        <a:rPr lang="en-US" sz="1400" b="0" i="0" dirty="0" err="1">
                          <a:effectLst/>
                          <a:latin typeface="Times New Roman" panose="02020603050405020304" pitchFamily="18" charset="0"/>
                          <a:cs typeface="Times New Roman" panose="02020603050405020304" pitchFamily="18" charset="0"/>
                        </a:rPr>
                        <a:t>tu</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trabajo</a:t>
                      </a:r>
                      <a:r>
                        <a:rPr lang="en-US" sz="1400" b="0" i="0" dirty="0">
                          <a:effectLst/>
                          <a:latin typeface="Times New Roman" panose="02020603050405020304" pitchFamily="18" charset="0"/>
                          <a:cs typeface="Times New Roman" panose="02020603050405020304" pitchFamily="18" charset="0"/>
                        </a:rPr>
                        <a:t> es un regalo de Dios</a:t>
                      </a:r>
                      <a:endParaRPr lang="en-US" sz="3200" b="0" i="0" dirty="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dirty="0">
                          <a:effectLst/>
                          <a:latin typeface="Times New Roman" panose="02020603050405020304" pitchFamily="18" charset="0"/>
                          <a:cs typeface="Times New Roman" panose="02020603050405020304" pitchFamily="18" charset="0"/>
                        </a:rPr>
                        <a:t> </a:t>
                      </a: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a:effectLst/>
                          <a:latin typeface="Times New Roman" panose="02020603050405020304" pitchFamily="18" charset="0"/>
                          <a:cs typeface="Times New Roman" panose="02020603050405020304" pitchFamily="18" charset="0"/>
                        </a:rPr>
                        <a:t> </a:t>
                      </a: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6013800"/>
                  </a:ext>
                </a:extLst>
              </a:tr>
              <a:tr h="255007">
                <a:tc>
                  <a:txBody>
                    <a:bodyPr/>
                    <a:lstStyle/>
                    <a:p>
                      <a:pPr algn="ctr" rtl="0" fontAlgn="base"/>
                      <a:r>
                        <a:rPr lang="en-US" sz="1200" b="1" i="0">
                          <a:effectLst/>
                          <a:latin typeface="Times New Roman" panose="02020603050405020304" pitchFamily="18" charset="0"/>
                          <a:cs typeface="Times New Roman" panose="02020603050405020304" pitchFamily="18" charset="0"/>
                        </a:rPr>
                        <a:t>3</a:t>
                      </a:r>
                      <a:r>
                        <a:rPr lang="en-US" sz="1200" b="0" i="0">
                          <a:effectLst/>
                          <a:latin typeface="Times New Roman" panose="02020603050405020304" pitchFamily="18" charset="0"/>
                          <a:cs typeface="Times New Roman" panose="02020603050405020304" pitchFamily="18" charset="0"/>
                        </a:rPr>
                        <a:t> </a:t>
                      </a:r>
                      <a:endParaRPr lang="en-US" sz="3200" b="0" i="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a:effectLst/>
                          <a:latin typeface="Times New Roman" panose="02020603050405020304" pitchFamily="18" charset="0"/>
                          <a:cs typeface="Times New Roman" panose="02020603050405020304" pitchFamily="18" charset="0"/>
                        </a:rPr>
                        <a:t> </a:t>
                      </a: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a:effectLst/>
                          <a:latin typeface="Times New Roman" panose="02020603050405020304" pitchFamily="18" charset="0"/>
                          <a:cs typeface="Times New Roman" panose="02020603050405020304" pitchFamily="18" charset="0"/>
                        </a:rPr>
                        <a:t> </a:t>
                      </a: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a:effectLst/>
                          <a:latin typeface="Times New Roman" panose="02020603050405020304" pitchFamily="18" charset="0"/>
                          <a:cs typeface="Times New Roman" panose="02020603050405020304" pitchFamily="18" charset="0"/>
                        </a:rPr>
                        <a:t> </a:t>
                      </a: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400" b="0" i="0" dirty="0" err="1">
                          <a:effectLst/>
                          <a:latin typeface="Times New Roman" panose="02020603050405020304" pitchFamily="18" charset="0"/>
                          <a:cs typeface="Times New Roman" panose="02020603050405020304" pitchFamily="18" charset="0"/>
                        </a:rPr>
                        <a:t>Disfruta</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tu</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trabajo</a:t>
                      </a:r>
                      <a:endParaRPr lang="en-US" sz="3200" b="0" i="0" dirty="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dirty="0">
                          <a:effectLst/>
                          <a:latin typeface="Times New Roman" panose="02020603050405020304" pitchFamily="18" charset="0"/>
                          <a:cs typeface="Times New Roman" panose="02020603050405020304" pitchFamily="18" charset="0"/>
                        </a:rPr>
                        <a:t> </a:t>
                      </a: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dirty="0">
                          <a:effectLst/>
                          <a:latin typeface="Times New Roman" panose="02020603050405020304" pitchFamily="18" charset="0"/>
                          <a:cs typeface="Times New Roman" panose="02020603050405020304" pitchFamily="18" charset="0"/>
                        </a:rPr>
                        <a:t> </a:t>
                      </a: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a:effectLst/>
                          <a:latin typeface="Times New Roman" panose="02020603050405020304" pitchFamily="18" charset="0"/>
                          <a:cs typeface="Times New Roman" panose="02020603050405020304" pitchFamily="18" charset="0"/>
                        </a:rPr>
                        <a:t> </a:t>
                      </a: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17755126"/>
                  </a:ext>
                </a:extLst>
              </a:tr>
              <a:tr h="1051906">
                <a:tc>
                  <a:txBody>
                    <a:bodyPr/>
                    <a:lstStyle/>
                    <a:p>
                      <a:pPr algn="ctr" rtl="0" fontAlgn="base"/>
                      <a:r>
                        <a:rPr lang="en-US" sz="1200" b="1" i="0">
                          <a:effectLst/>
                          <a:latin typeface="Times New Roman" panose="02020603050405020304" pitchFamily="18" charset="0"/>
                          <a:cs typeface="Times New Roman" panose="02020603050405020304" pitchFamily="18" charset="0"/>
                        </a:rPr>
                        <a:t>4</a:t>
                      </a:r>
                      <a:r>
                        <a:rPr lang="en-US" sz="1200" b="0" i="0">
                          <a:effectLst/>
                          <a:latin typeface="Times New Roman" panose="02020603050405020304" pitchFamily="18" charset="0"/>
                          <a:cs typeface="Times New Roman" panose="02020603050405020304" pitchFamily="18" charset="0"/>
                        </a:rPr>
                        <a:t> </a:t>
                      </a:r>
                      <a:endParaRPr lang="en-US" sz="3200" b="0" i="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a:effectLst/>
                          <a:latin typeface="Times New Roman" panose="02020603050405020304" pitchFamily="18" charset="0"/>
                          <a:cs typeface="Times New Roman" panose="02020603050405020304" pitchFamily="18" charset="0"/>
                        </a:rPr>
                        <a:t> </a:t>
                      </a: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a:effectLst/>
                          <a:latin typeface="Times New Roman" panose="02020603050405020304" pitchFamily="18" charset="0"/>
                          <a:cs typeface="Times New Roman" panose="02020603050405020304" pitchFamily="18" charset="0"/>
                        </a:rPr>
                        <a:t> </a:t>
                      </a: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1400" b="0" i="0" dirty="0">
                          <a:effectLst/>
                          <a:latin typeface="Times New Roman" panose="02020603050405020304" pitchFamily="18" charset="0"/>
                          <a:cs typeface="Times New Roman" panose="02020603050405020304" pitchFamily="18" charset="0"/>
                        </a:rPr>
                        <a:t>Come y </a:t>
                      </a:r>
                      <a:r>
                        <a:rPr lang="en-US" sz="1400" b="0" i="0" dirty="0" err="1">
                          <a:effectLst/>
                          <a:latin typeface="Times New Roman" panose="02020603050405020304" pitchFamily="18" charset="0"/>
                          <a:cs typeface="Times New Roman" panose="02020603050405020304" pitchFamily="18" charset="0"/>
                        </a:rPr>
                        <a:t>Bebe</a:t>
                      </a:r>
                      <a:endParaRPr lang="en-US" sz="3600" b="0" i="0" dirty="0">
                        <a:effectLst/>
                        <a:latin typeface="Times New Roman" panose="02020603050405020304" pitchFamily="18" charset="0"/>
                        <a:cs typeface="Times New Roman" panose="02020603050405020304" pitchFamily="18" charset="0"/>
                      </a:endParaRPr>
                    </a:p>
                    <a:p>
                      <a:pPr algn="l" rtl="0" fontAlgn="base"/>
                      <a:endParaRPr lang="en-US" sz="3200" b="0" i="0" dirty="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400" b="0" i="0" dirty="0" err="1">
                          <a:effectLst/>
                          <a:latin typeface="Times New Roman" panose="02020603050405020304" pitchFamily="18" charset="0"/>
                          <a:cs typeface="Times New Roman" panose="02020603050405020304" pitchFamily="18" charset="0"/>
                        </a:rPr>
                        <a:t>Satisfaccion</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en</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tu</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trabajo</a:t>
                      </a:r>
                      <a:endParaRPr lang="en-US" sz="1400" b="0" i="0" dirty="0">
                        <a:effectLst/>
                        <a:latin typeface="Times New Roman" panose="02020603050405020304" pitchFamily="18" charset="0"/>
                        <a:cs typeface="Times New Roman" panose="02020603050405020304" pitchFamily="18" charset="0"/>
                      </a:endParaRPr>
                    </a:p>
                    <a:p>
                      <a:pPr algn="l" rtl="0" fontAlgn="base"/>
                      <a:endParaRPr lang="en-US" sz="3200" b="0" i="0" dirty="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400" b="0" i="0" dirty="0" err="1">
                          <a:effectLst/>
                          <a:latin typeface="Times New Roman" panose="02020603050405020304" pitchFamily="18" charset="0"/>
                          <a:cs typeface="Times New Roman" panose="02020603050405020304" pitchFamily="18" charset="0"/>
                        </a:rPr>
                        <a:t>Disfrutar</a:t>
                      </a:r>
                      <a:r>
                        <a:rPr lang="en-US" sz="1400" b="0" i="0" dirty="0">
                          <a:effectLst/>
                          <a:latin typeface="Times New Roman" panose="02020603050405020304" pitchFamily="18" charset="0"/>
                          <a:cs typeface="Times New Roman" panose="02020603050405020304" pitchFamily="18" charset="0"/>
                        </a:rPr>
                        <a:t> los </a:t>
                      </a:r>
                      <a:r>
                        <a:rPr lang="en-US" sz="1400" b="0" i="0" dirty="0" err="1">
                          <a:effectLst/>
                          <a:latin typeface="Times New Roman" panose="02020603050405020304" pitchFamily="18" charset="0"/>
                          <a:cs typeface="Times New Roman" panose="02020603050405020304" pitchFamily="18" charset="0"/>
                        </a:rPr>
                        <a:t>bienes</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materiales</a:t>
                      </a:r>
                      <a:r>
                        <a:rPr lang="en-US" sz="1400" b="0" i="0" dirty="0">
                          <a:effectLst/>
                          <a:latin typeface="Times New Roman" panose="02020603050405020304" pitchFamily="18" charset="0"/>
                          <a:cs typeface="Times New Roman" panose="02020603050405020304" pitchFamily="18" charset="0"/>
                        </a:rPr>
                        <a:t> es un regalo de Dios.</a:t>
                      </a:r>
                      <a:endParaRPr lang="en-US" sz="3200" b="0" i="0" dirty="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dirty="0">
                          <a:effectLst/>
                          <a:latin typeface="Times New Roman" panose="02020603050405020304" pitchFamily="18" charset="0"/>
                          <a:cs typeface="Times New Roman" panose="02020603050405020304" pitchFamily="18" charset="0"/>
                        </a:rPr>
                        <a:t> </a:t>
                      </a: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a:effectLst/>
                          <a:latin typeface="Times New Roman" panose="02020603050405020304" pitchFamily="18" charset="0"/>
                          <a:cs typeface="Times New Roman" panose="02020603050405020304" pitchFamily="18" charset="0"/>
                        </a:rPr>
                        <a:t> </a:t>
                      </a: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40539043"/>
                  </a:ext>
                </a:extLst>
              </a:tr>
              <a:tr h="414388">
                <a:tc>
                  <a:txBody>
                    <a:bodyPr/>
                    <a:lstStyle/>
                    <a:p>
                      <a:pPr algn="ctr" rtl="0" fontAlgn="base"/>
                      <a:r>
                        <a:rPr lang="en-US" sz="1200" b="1" i="0">
                          <a:effectLst/>
                          <a:latin typeface="Times New Roman" panose="02020603050405020304" pitchFamily="18" charset="0"/>
                          <a:cs typeface="Times New Roman" panose="02020603050405020304" pitchFamily="18" charset="0"/>
                        </a:rPr>
                        <a:t>5</a:t>
                      </a:r>
                      <a:r>
                        <a:rPr lang="en-US" sz="1200" b="0" i="0">
                          <a:effectLst/>
                          <a:latin typeface="Times New Roman" panose="02020603050405020304" pitchFamily="18" charset="0"/>
                          <a:cs typeface="Times New Roman" panose="02020603050405020304" pitchFamily="18" charset="0"/>
                        </a:rPr>
                        <a:t> </a:t>
                      </a:r>
                      <a:endParaRPr lang="en-US" sz="3200" b="0" i="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dirty="0" err="1">
                          <a:effectLst/>
                          <a:latin typeface="Times New Roman" panose="02020603050405020304" pitchFamily="18" charset="0"/>
                          <a:cs typeface="Times New Roman" panose="02020603050405020304" pitchFamily="18" charset="0"/>
                        </a:rPr>
                        <a:t>contento</a:t>
                      </a:r>
                      <a:endParaRPr lang="en-US" sz="3200" b="0" i="0" dirty="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a:effectLst/>
                          <a:latin typeface="Times New Roman" panose="02020603050405020304" pitchFamily="18" charset="0"/>
                          <a:cs typeface="Times New Roman" panose="02020603050405020304" pitchFamily="18" charset="0"/>
                        </a:rPr>
                        <a:t> </a:t>
                      </a: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400" b="0" i="0" dirty="0">
                          <a:effectLst/>
                          <a:latin typeface="Times New Roman" panose="02020603050405020304" pitchFamily="18" charset="0"/>
                          <a:cs typeface="Times New Roman" panose="02020603050405020304" pitchFamily="18" charset="0"/>
                        </a:rPr>
                        <a:t>Come y </a:t>
                      </a:r>
                      <a:r>
                        <a:rPr lang="en-US" sz="1400" b="0" i="0" dirty="0" err="1">
                          <a:effectLst/>
                          <a:latin typeface="Times New Roman" panose="02020603050405020304" pitchFamily="18" charset="0"/>
                          <a:cs typeface="Times New Roman" panose="02020603050405020304" pitchFamily="18" charset="0"/>
                        </a:rPr>
                        <a:t>Bebe</a:t>
                      </a:r>
                      <a:endParaRPr lang="en-US" sz="1400" b="0" i="0" dirty="0">
                        <a:effectLst/>
                        <a:latin typeface="Times New Roman" panose="02020603050405020304" pitchFamily="18" charset="0"/>
                        <a:cs typeface="Times New Roman" panose="02020603050405020304" pitchFamily="18" charset="0"/>
                      </a:endParaRPr>
                    </a:p>
                    <a:p>
                      <a:pPr algn="l" rtl="0" fontAlgn="base"/>
                      <a:endParaRPr lang="en-US" sz="3200" b="0" i="0" dirty="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a:effectLst/>
                          <a:latin typeface="Times New Roman" panose="02020603050405020304" pitchFamily="18" charset="0"/>
                          <a:cs typeface="Times New Roman" panose="02020603050405020304" pitchFamily="18" charset="0"/>
                        </a:rPr>
                        <a:t> </a:t>
                      </a: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dirty="0">
                          <a:effectLst/>
                          <a:latin typeface="Times New Roman" panose="02020603050405020304" pitchFamily="18" charset="0"/>
                          <a:cs typeface="Times New Roman" panose="02020603050405020304" pitchFamily="18" charset="0"/>
                        </a:rPr>
                        <a:t> </a:t>
                      </a: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400" b="0" i="0" dirty="0" err="1">
                          <a:effectLst/>
                          <a:latin typeface="Times New Roman" panose="02020603050405020304" pitchFamily="18" charset="0"/>
                          <a:cs typeface="Times New Roman" panose="02020603050405020304" pitchFamily="18" charset="0"/>
                        </a:rPr>
                        <a:t>Vive</a:t>
                      </a:r>
                      <a:r>
                        <a:rPr lang="en-US" sz="1400" b="0" i="0" dirty="0">
                          <a:effectLst/>
                          <a:latin typeface="Times New Roman" panose="02020603050405020304" pitchFamily="18" charset="0"/>
                          <a:cs typeface="Times New Roman" panose="02020603050405020304" pitchFamily="18" charset="0"/>
                        </a:rPr>
                        <a:t> la </a:t>
                      </a:r>
                      <a:r>
                        <a:rPr lang="en-US" sz="1400" b="0" i="0" dirty="0" err="1">
                          <a:effectLst/>
                          <a:latin typeface="Times New Roman" panose="02020603050405020304" pitchFamily="18" charset="0"/>
                          <a:cs typeface="Times New Roman" panose="02020603050405020304" pitchFamily="18" charset="0"/>
                        </a:rPr>
                        <a:t>vida</a:t>
                      </a:r>
                      <a:r>
                        <a:rPr lang="en-US" sz="1400" b="0" i="0" dirty="0">
                          <a:effectLst/>
                          <a:latin typeface="Times New Roman" panose="02020603050405020304" pitchFamily="18" charset="0"/>
                          <a:cs typeface="Times New Roman" panose="02020603050405020304" pitchFamily="18" charset="0"/>
                        </a:rPr>
                        <a:t> con </a:t>
                      </a:r>
                      <a:r>
                        <a:rPr lang="en-US" sz="1400" b="0" i="0" dirty="0" err="1">
                          <a:effectLst/>
                          <a:latin typeface="Times New Roman" panose="02020603050405020304" pitchFamily="18" charset="0"/>
                          <a:cs typeface="Times New Roman" panose="02020603050405020304" pitchFamily="18" charset="0"/>
                        </a:rPr>
                        <a:t>Gozo</a:t>
                      </a:r>
                      <a:endParaRPr lang="en-US" sz="3200" b="0" i="0" dirty="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dirty="0">
                          <a:effectLst/>
                          <a:latin typeface="Times New Roman" panose="02020603050405020304" pitchFamily="18" charset="0"/>
                          <a:cs typeface="Times New Roman" panose="02020603050405020304" pitchFamily="18" charset="0"/>
                        </a:rPr>
                        <a:t> </a:t>
                      </a: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31032068"/>
                  </a:ext>
                </a:extLst>
              </a:tr>
              <a:tr h="892525">
                <a:tc>
                  <a:txBody>
                    <a:bodyPr/>
                    <a:lstStyle/>
                    <a:p>
                      <a:pPr algn="ctr" rtl="0" fontAlgn="base"/>
                      <a:r>
                        <a:rPr lang="en-US" sz="1200" b="1" i="0">
                          <a:effectLst/>
                          <a:latin typeface="Times New Roman" panose="02020603050405020304" pitchFamily="18" charset="0"/>
                          <a:cs typeface="Times New Roman" panose="02020603050405020304" pitchFamily="18" charset="0"/>
                        </a:rPr>
                        <a:t>6</a:t>
                      </a:r>
                      <a:r>
                        <a:rPr lang="en-US" sz="1200" b="0" i="0">
                          <a:effectLst/>
                          <a:latin typeface="Times New Roman" panose="02020603050405020304" pitchFamily="18" charset="0"/>
                          <a:cs typeface="Times New Roman" panose="02020603050405020304" pitchFamily="18" charset="0"/>
                        </a:rPr>
                        <a:t> </a:t>
                      </a:r>
                      <a:endParaRPr lang="en-US" sz="3200" b="0" i="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a:effectLst/>
                          <a:latin typeface="Times New Roman" panose="02020603050405020304" pitchFamily="18" charset="0"/>
                          <a:cs typeface="Times New Roman" panose="02020603050405020304" pitchFamily="18" charset="0"/>
                        </a:rPr>
                        <a:t> </a:t>
                      </a: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a:effectLst/>
                          <a:latin typeface="Times New Roman" panose="02020603050405020304" pitchFamily="18" charset="0"/>
                          <a:cs typeface="Times New Roman" panose="02020603050405020304" pitchFamily="18" charset="0"/>
                        </a:rPr>
                        <a:t> </a:t>
                      </a: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400" b="0" i="0" dirty="0">
                          <a:effectLst/>
                          <a:latin typeface="Times New Roman" panose="02020603050405020304" pitchFamily="18" charset="0"/>
                          <a:cs typeface="Times New Roman" panose="02020603050405020304" pitchFamily="18" charset="0"/>
                        </a:rPr>
                        <a:t>Come y </a:t>
                      </a:r>
                      <a:r>
                        <a:rPr lang="en-US" sz="1400" b="0" i="0" dirty="0" err="1">
                          <a:effectLst/>
                          <a:latin typeface="Times New Roman" panose="02020603050405020304" pitchFamily="18" charset="0"/>
                          <a:cs typeface="Times New Roman" panose="02020603050405020304" pitchFamily="18" charset="0"/>
                        </a:rPr>
                        <a:t>Bebe</a:t>
                      </a:r>
                      <a:endParaRPr lang="en-US" sz="1400" b="0" i="0" dirty="0">
                        <a:effectLst/>
                        <a:latin typeface="Times New Roman" panose="02020603050405020304" pitchFamily="18" charset="0"/>
                        <a:cs typeface="Times New Roman" panose="02020603050405020304" pitchFamily="18" charset="0"/>
                      </a:endParaRPr>
                    </a:p>
                    <a:p>
                      <a:pPr algn="l" rtl="0" fontAlgn="base"/>
                      <a:endParaRPr lang="en-US" sz="3200" b="0" i="0" dirty="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400" b="0" i="0" dirty="0" err="1">
                          <a:effectLst/>
                          <a:latin typeface="Times New Roman" panose="02020603050405020304" pitchFamily="18" charset="0"/>
                          <a:cs typeface="Times New Roman" panose="02020603050405020304" pitchFamily="18" charset="0"/>
                        </a:rPr>
                        <a:t>Trabaja</a:t>
                      </a:r>
                      <a:r>
                        <a:rPr lang="en-US" sz="1400" b="0" i="0" dirty="0">
                          <a:effectLst/>
                          <a:latin typeface="Times New Roman" panose="02020603050405020304" pitchFamily="18" charset="0"/>
                          <a:cs typeface="Times New Roman" panose="02020603050405020304" pitchFamily="18" charset="0"/>
                        </a:rPr>
                        <a:t> y </a:t>
                      </a:r>
                      <a:r>
                        <a:rPr lang="en-US" sz="1400" b="0" i="0" dirty="0" err="1">
                          <a:effectLst/>
                          <a:latin typeface="Times New Roman" panose="02020603050405020304" pitchFamily="18" charset="0"/>
                          <a:cs typeface="Times New Roman" panose="02020603050405020304" pitchFamily="18" charset="0"/>
                        </a:rPr>
                        <a:t>aprobecha</a:t>
                      </a:r>
                      <a:r>
                        <a:rPr lang="en-US" sz="1400" b="0" i="0" dirty="0">
                          <a:effectLst/>
                          <a:latin typeface="Times New Roman" panose="02020603050405020304" pitchFamily="18" charset="0"/>
                          <a:cs typeface="Times New Roman" panose="02020603050405020304" pitchFamily="18" charset="0"/>
                        </a:rPr>
                        <a:t> el </a:t>
                      </a:r>
                      <a:r>
                        <a:rPr lang="en-US" sz="1400" b="0" i="0" dirty="0" err="1">
                          <a:effectLst/>
                          <a:latin typeface="Times New Roman" panose="02020603050405020304" pitchFamily="18" charset="0"/>
                          <a:cs typeface="Times New Roman" panose="02020603050405020304" pitchFamily="18" charset="0"/>
                        </a:rPr>
                        <a:t>tiempo</a:t>
                      </a:r>
                      <a:endParaRPr lang="en-US" sz="3200" b="0" i="0" dirty="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400" b="0" i="0" dirty="0" err="1">
                          <a:effectLst/>
                          <a:latin typeface="Times New Roman" panose="02020603050405020304" pitchFamily="18" charset="0"/>
                          <a:cs typeface="Times New Roman" panose="02020603050405020304" pitchFamily="18" charset="0"/>
                        </a:rPr>
                        <a:t>Disfruta</a:t>
                      </a:r>
                      <a:r>
                        <a:rPr lang="en-US" sz="1400" b="0" i="0" dirty="0">
                          <a:effectLst/>
                          <a:latin typeface="Times New Roman" panose="02020603050405020304" pitchFamily="18" charset="0"/>
                          <a:cs typeface="Times New Roman" panose="02020603050405020304" pitchFamily="18" charset="0"/>
                        </a:rPr>
                        <a:t> la </a:t>
                      </a:r>
                      <a:r>
                        <a:rPr lang="en-US" sz="1400" b="0" i="0" dirty="0" err="1">
                          <a:effectLst/>
                          <a:latin typeface="Times New Roman" panose="02020603050405020304" pitchFamily="18" charset="0"/>
                          <a:cs typeface="Times New Roman" panose="02020603050405020304" pitchFamily="18" charset="0"/>
                        </a:rPr>
                        <a:t>vida</a:t>
                      </a:r>
                      <a:r>
                        <a:rPr lang="en-US" sz="1400" b="0" i="0" dirty="0">
                          <a:effectLst/>
                          <a:latin typeface="Times New Roman" panose="02020603050405020304" pitchFamily="18" charset="0"/>
                          <a:cs typeface="Times New Roman" panose="02020603050405020304" pitchFamily="18" charset="0"/>
                        </a:rPr>
                        <a:t> con </a:t>
                      </a:r>
                      <a:r>
                        <a:rPr lang="en-US" sz="1400" b="0" i="0" dirty="0" err="1">
                          <a:effectLst/>
                          <a:latin typeface="Times New Roman" panose="02020603050405020304" pitchFamily="18" charset="0"/>
                          <a:cs typeface="Times New Roman" panose="02020603050405020304" pitchFamily="18" charset="0"/>
                        </a:rPr>
                        <a:t>tu</a:t>
                      </a:r>
                      <a:r>
                        <a:rPr lang="en-US" sz="1400" b="0" i="0" dirty="0">
                          <a:effectLst/>
                          <a:latin typeface="Times New Roman" panose="02020603050405020304" pitchFamily="18" charset="0"/>
                          <a:cs typeface="Times New Roman" panose="02020603050405020304" pitchFamily="18" charset="0"/>
                        </a:rPr>
                        <a:t> </a:t>
                      </a:r>
                      <a:r>
                        <a:rPr lang="en-US" sz="1400" b="0" i="0" dirty="0" err="1">
                          <a:effectLst/>
                          <a:latin typeface="Times New Roman" panose="02020603050405020304" pitchFamily="18" charset="0"/>
                          <a:cs typeface="Times New Roman" panose="02020603050405020304" pitchFamily="18" charset="0"/>
                        </a:rPr>
                        <a:t>esposa</a:t>
                      </a:r>
                      <a:endParaRPr lang="en-US" sz="3200" b="0" i="0" dirty="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200" b="0" i="0" dirty="0">
                          <a:effectLst/>
                          <a:latin typeface="Times New Roman" panose="02020603050405020304" pitchFamily="18" charset="0"/>
                          <a:cs typeface="Times New Roman" panose="02020603050405020304" pitchFamily="18" charset="0"/>
                        </a:rPr>
                        <a:t> </a:t>
                      </a: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r>
                        <a:rPr lang="en-US" sz="1400" b="0" i="0" dirty="0">
                          <a:effectLst/>
                          <a:latin typeface="Times New Roman" panose="02020603050405020304" pitchFamily="18" charset="0"/>
                          <a:cs typeface="Times New Roman" panose="02020603050405020304" pitchFamily="18" charset="0"/>
                        </a:rPr>
                        <a:t>Se puro</a:t>
                      </a:r>
                      <a:endParaRPr lang="en-US" sz="3200" b="0" i="0" dirty="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42511924"/>
                  </a:ext>
                </a:extLst>
              </a:tr>
              <a:tr h="255007">
                <a:tc>
                  <a:txBody>
                    <a:bodyPr/>
                    <a:lstStyle/>
                    <a:p>
                      <a:pPr algn="ctr" rtl="0" fontAlgn="base"/>
                      <a:r>
                        <a:rPr lang="en-US" sz="1200" b="1" i="0">
                          <a:effectLst/>
                          <a:latin typeface="Times New Roman" panose="02020603050405020304" pitchFamily="18" charset="0"/>
                          <a:cs typeface="Times New Roman" panose="02020603050405020304" pitchFamily="18" charset="0"/>
                        </a:rPr>
                        <a:t>7</a:t>
                      </a:r>
                      <a:r>
                        <a:rPr lang="en-US" sz="1200" b="0" i="0">
                          <a:effectLst/>
                          <a:latin typeface="Times New Roman" panose="02020603050405020304" pitchFamily="18" charset="0"/>
                          <a:cs typeface="Times New Roman" panose="02020603050405020304" pitchFamily="18" charset="0"/>
                        </a:rPr>
                        <a:t> </a:t>
                      </a:r>
                      <a:endParaRPr lang="en-US" sz="3200" b="0" i="0">
                        <a:effectLst/>
                        <a:latin typeface="Times New Roman" panose="02020603050405020304" pitchFamily="18" charset="0"/>
                        <a:cs typeface="Times New Roman" panose="02020603050405020304" pitchFamily="18" charset="0"/>
                      </a:endParaRPr>
                    </a:p>
                  </a:txBody>
                  <a:tcPr marL="85320" marR="85320" marT="42660" marB="426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7">
                  <a:txBody>
                    <a:bodyPr/>
                    <a:lstStyle/>
                    <a:p>
                      <a:pPr algn="l" rtl="0" fontAlgn="base"/>
                      <a:r>
                        <a:rPr lang="en-US" sz="1400" b="0" i="0" dirty="0" err="1">
                          <a:effectLst/>
                          <a:latin typeface="Times New Roman" panose="02020603050405020304" pitchFamily="18" charset="0"/>
                          <a:cs typeface="Times New Roman" panose="02020603050405020304" pitchFamily="18" charset="0"/>
                        </a:rPr>
                        <a:t>Teme</a:t>
                      </a:r>
                      <a:r>
                        <a:rPr lang="en-US" sz="1400" b="0" i="0" dirty="0">
                          <a:effectLst/>
                          <a:latin typeface="Times New Roman" panose="02020603050405020304" pitchFamily="18" charset="0"/>
                          <a:cs typeface="Times New Roman" panose="02020603050405020304" pitchFamily="18" charset="0"/>
                        </a:rPr>
                        <a:t> a Dios </a:t>
                      </a:r>
                      <a:r>
                        <a:rPr lang="en-US" sz="1400" b="0" i="0" dirty="0" err="1">
                          <a:effectLst/>
                          <a:latin typeface="Times New Roman" panose="02020603050405020304" pitchFamily="18" charset="0"/>
                          <a:cs typeface="Times New Roman" panose="02020603050405020304" pitchFamily="18" charset="0"/>
                        </a:rPr>
                        <a:t>obedece</a:t>
                      </a:r>
                      <a:r>
                        <a:rPr lang="en-US" sz="1400" b="0" i="0" dirty="0">
                          <a:effectLst/>
                          <a:latin typeface="Times New Roman" panose="02020603050405020304" pitchFamily="18" charset="0"/>
                          <a:cs typeface="Times New Roman" panose="02020603050405020304" pitchFamily="18" charset="0"/>
                        </a:rPr>
                        <a:t> sus </a:t>
                      </a:r>
                      <a:r>
                        <a:rPr lang="en-US" sz="1400" b="0" i="0" dirty="0" err="1">
                          <a:effectLst/>
                          <a:latin typeface="Times New Roman" panose="02020603050405020304" pitchFamily="18" charset="0"/>
                          <a:cs typeface="Times New Roman" panose="02020603050405020304" pitchFamily="18" charset="0"/>
                        </a:rPr>
                        <a:t>mandamientos</a:t>
                      </a:r>
                      <a:endParaRPr lang="en-US" sz="3200" b="0" i="0" dirty="0">
                        <a:effectLst/>
                        <a:latin typeface="Times New Roman" panose="02020603050405020304" pitchFamily="18" charset="0"/>
                        <a:cs typeface="Times New Roman" panose="02020603050405020304" pitchFamily="18" charset="0"/>
                      </a:endParaRPr>
                    </a:p>
                  </a:txBody>
                  <a:tcPr marL="85320" marR="85320" marT="42660" marB="426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36011717"/>
                  </a:ext>
                </a:extLst>
              </a:tr>
            </a:tbl>
          </a:graphicData>
        </a:graphic>
      </p:graphicFrame>
    </p:spTree>
    <p:extLst>
      <p:ext uri="{BB962C8B-B14F-4D97-AF65-F5344CB8AC3E}">
        <p14:creationId xmlns:p14="http://schemas.microsoft.com/office/powerpoint/2010/main" val="725840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E9B8BC-71E8-4ED5-BDA2-4236FB6783FD}"/>
              </a:ext>
            </a:extLst>
          </p:cNvPr>
          <p:cNvSpPr>
            <a:spLocks noGrp="1"/>
          </p:cNvSpPr>
          <p:nvPr>
            <p:ph idx="1"/>
          </p:nvPr>
        </p:nvSpPr>
        <p:spPr>
          <a:xfrm>
            <a:off x="310718" y="195309"/>
            <a:ext cx="11043082" cy="6400800"/>
          </a:xfrm>
        </p:spPr>
        <p:txBody>
          <a:bodyPr>
            <a:normAutofit fontScale="92500" lnSpcReduction="10000"/>
          </a:bodyPr>
          <a:lstStyle/>
          <a:p>
            <a:r>
              <a:rPr lang="es-ES" dirty="0"/>
              <a:t>1. La búsqueda del placer materialista y la riqueza no satisface (2: 1-11); placer (2: 1), risa (: 2), estimulación física (: 3), casas (: 4), jardines, parques y árboles (: 5), estanques y bosques (: 6), esclavos, rebaños ( : 7), oro y plata (: 8), cantantes y concubinas (: 9), y placer (: 10). El placer no se cumple, por lo que recurre a la sabiduría.</a:t>
            </a:r>
          </a:p>
          <a:p>
            <a:r>
              <a:rPr lang="es-ES" dirty="0"/>
              <a:t>2. Sabios y necios mueren por igual (: 14).</a:t>
            </a:r>
          </a:p>
          <a:p>
            <a:endParaRPr lang="es-ES" dirty="0"/>
          </a:p>
          <a:p>
            <a:r>
              <a:rPr lang="es-ES" dirty="0"/>
              <a:t>Salomón experimentará el mismo destino que un tonto: muerte (: 15),</a:t>
            </a:r>
          </a:p>
          <a:p>
            <a:r>
              <a:rPr lang="es-ES" dirty="0"/>
              <a:t>Salomón, junto con el tonto será olvidado (: 16),</a:t>
            </a:r>
          </a:p>
          <a:p>
            <a:r>
              <a:rPr lang="es-ES" dirty="0"/>
              <a:t>Resultado: Odia la vida (: 17).</a:t>
            </a:r>
          </a:p>
          <a:p>
            <a:r>
              <a:rPr lang="es-ES" dirty="0"/>
              <a:t>Salomón se da cuenta de que debe dejar su trabajo a otro, que no ha trabajado con él (: 21),</a:t>
            </a:r>
          </a:p>
          <a:p>
            <a:r>
              <a:rPr lang="es-ES" dirty="0"/>
              <a:t>Esta persona puede ser sabia o tonta (: 18-19),</a:t>
            </a:r>
          </a:p>
          <a:p>
            <a:r>
              <a:rPr lang="es-ES" dirty="0"/>
              <a:t>Resultado: desesperación (: 20).</a:t>
            </a:r>
          </a:p>
          <a:p>
            <a:r>
              <a:rPr lang="es-ES" dirty="0"/>
              <a:t>Resultado del parto: días dolorosos, noches de insomnio (: 23).</a:t>
            </a:r>
            <a:endParaRPr lang="en-US" dirty="0"/>
          </a:p>
        </p:txBody>
      </p:sp>
    </p:spTree>
    <p:extLst>
      <p:ext uri="{BB962C8B-B14F-4D97-AF65-F5344CB8AC3E}">
        <p14:creationId xmlns:p14="http://schemas.microsoft.com/office/powerpoint/2010/main" val="4240663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FA4971-DA93-4DB8-934B-65E2E89B48FB}"/>
              </a:ext>
            </a:extLst>
          </p:cNvPr>
          <p:cNvSpPr>
            <a:spLocks noGrp="1"/>
          </p:cNvSpPr>
          <p:nvPr>
            <p:ph idx="1"/>
          </p:nvPr>
        </p:nvSpPr>
        <p:spPr>
          <a:xfrm>
            <a:off x="195309" y="284085"/>
            <a:ext cx="11158491" cy="5892878"/>
          </a:xfrm>
        </p:spPr>
        <p:txBody>
          <a:bodyPr/>
          <a:lstStyle/>
          <a:p>
            <a:r>
              <a:rPr lang="es-ES" dirty="0"/>
              <a:t>3: 1-11 - Hay un tiempo para todo (3: 1), y todo es apropiado en su momento (: 11)</a:t>
            </a:r>
          </a:p>
          <a:p>
            <a:endParaRPr lang="es-ES" dirty="0"/>
          </a:p>
          <a:p>
            <a:r>
              <a:rPr lang="es-ES" dirty="0"/>
              <a:t>Sé que no hay nada mejor para los hombres que ser feliz y hacer el bien mientras viven. Para que todos puedan comer y beber, y encontrar satisfacción en todo su trabajo - este es el regalo de Dios (Eclesiastés 3: 12-13, NVI).</a:t>
            </a:r>
            <a:endParaRPr lang="en-US" dirty="0"/>
          </a:p>
        </p:txBody>
      </p:sp>
    </p:spTree>
    <p:extLst>
      <p:ext uri="{BB962C8B-B14F-4D97-AF65-F5344CB8AC3E}">
        <p14:creationId xmlns:p14="http://schemas.microsoft.com/office/powerpoint/2010/main" val="829788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06A600-0EF3-46A9-80E0-DE65D59B4992}"/>
              </a:ext>
            </a:extLst>
          </p:cNvPr>
          <p:cNvSpPr>
            <a:spLocks noGrp="1"/>
          </p:cNvSpPr>
          <p:nvPr>
            <p:ph idx="1"/>
          </p:nvPr>
        </p:nvSpPr>
        <p:spPr>
          <a:xfrm>
            <a:off x="381740" y="301840"/>
            <a:ext cx="11407806" cy="6303145"/>
          </a:xfrm>
        </p:spPr>
        <p:txBody>
          <a:bodyPr>
            <a:normAutofit/>
          </a:bodyPr>
          <a:lstStyle/>
          <a:p>
            <a:r>
              <a:rPr lang="es-ES" dirty="0"/>
              <a:t>3: 14-21 - Vanidad de la vida. La maldad está en el lugar de la justicia (: 16), el destino del hombre y las bestias es el mismo (: 19) -&gt; volver al polvo (: 20).</a:t>
            </a:r>
          </a:p>
          <a:p>
            <a:endParaRPr lang="es-ES" dirty="0"/>
          </a:p>
          <a:p>
            <a:endParaRPr lang="es-ES" dirty="0"/>
          </a:p>
          <a:p>
            <a:r>
              <a:rPr lang="es-ES" dirty="0"/>
              <a:t>Entonces vi que no hay nada mejor para un hombre que disfrutar de su trabajo, porque ese es su destino. ¿Para quién puede llevarlo a ver qué pasará después de él? (Eclesiastés 3:22, NVI).</a:t>
            </a:r>
            <a:endParaRPr lang="en-US" dirty="0"/>
          </a:p>
        </p:txBody>
      </p:sp>
    </p:spTree>
    <p:extLst>
      <p:ext uri="{BB962C8B-B14F-4D97-AF65-F5344CB8AC3E}">
        <p14:creationId xmlns:p14="http://schemas.microsoft.com/office/powerpoint/2010/main" val="3834361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1017</TotalTime>
  <Words>2793</Words>
  <Application>Microsoft Office PowerPoint</Application>
  <PresentationFormat>Widescreen</PresentationFormat>
  <Paragraphs>194</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Times New Roman</vt:lpstr>
      <vt:lpstr>Office Theme</vt:lpstr>
      <vt:lpstr>ECLESIASTES</vt:lpstr>
      <vt:lpstr>PowerPoint Presentation</vt:lpstr>
      <vt:lpstr>PowerPoint Presentation</vt:lpstr>
      <vt:lpstr>PowerPoint Presentation</vt:lpstr>
      <vt:lpstr>PowerPoint Presentation</vt:lpstr>
      <vt:lpstr>El libro está construido alrededor de 7 declaraciones de solución que siguen a investigaciones separadas.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CANTARES</vt:lpstr>
      <vt:lpstr>PowerPoint Presentation</vt:lpstr>
      <vt:lpstr>INTERPRETACION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Rodriguez</dc:creator>
  <cp:lastModifiedBy>Daniel Rodriguez</cp:lastModifiedBy>
  <cp:revision>9</cp:revision>
  <dcterms:created xsi:type="dcterms:W3CDTF">2020-03-06T01:42:58Z</dcterms:created>
  <dcterms:modified xsi:type="dcterms:W3CDTF">2020-03-08T04:14:13Z</dcterms:modified>
</cp:coreProperties>
</file>